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56" r:id="rId1"/>
  </p:sldMasterIdLst>
  <p:notesMasterIdLst>
    <p:notesMasterId r:id="rId4"/>
  </p:notesMasterIdLst>
  <p:handoutMasterIdLst>
    <p:handoutMasterId r:id="rId5"/>
  </p:handoutMasterIdLst>
  <p:sldIdLst>
    <p:sldId id="642" r:id="rId2"/>
    <p:sldId id="643" r:id="rId3"/>
  </p:sldIdLst>
  <p:sldSz cx="9144000" cy="6858000" type="screen4x3"/>
  <p:notesSz cx="6797675" cy="9926638"/>
  <p:defaultTextStyle>
    <a:defPPr>
      <a:defRPr lang="de-DE"/>
    </a:defPPr>
    <a:lvl1pPr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</p:showPr>
  <p:clrMru>
    <a:srgbClr val="CC6600"/>
    <a:srgbClr val="CC3300"/>
    <a:srgbClr val="D60093"/>
    <a:srgbClr val="CC3399"/>
    <a:srgbClr val="FF3399"/>
    <a:srgbClr val="FFFF66"/>
    <a:srgbClr val="8E4700"/>
    <a:srgbClr val="996600"/>
    <a:srgbClr val="876739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5" d="100"/>
          <a:sy n="75" d="100"/>
        </p:scale>
        <p:origin x="-930" y="-78"/>
      </p:cViewPr>
      <p:guideLst>
        <p:guide orient="horz" pos="634"/>
        <p:guide orient="horz" pos="1386"/>
        <p:guide orient="horz" pos="3450"/>
        <p:guide pos="512"/>
        <p:guide pos="5590"/>
        <p:guide pos="5273"/>
        <p:guide pos="2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2"/>
    </p:cViewPr>
  </p:sorterViewPr>
  <p:notesViewPr>
    <p:cSldViewPr snapToGrid="0" snapToObjects="1">
      <p:cViewPr varScale="1">
        <p:scale>
          <a:sx n="51" d="100"/>
          <a:sy n="51" d="100"/>
        </p:scale>
        <p:origin x="-1872" y="-90"/>
      </p:cViewPr>
      <p:guideLst>
        <p:guide orient="horz" pos="3128"/>
        <p:guide pos="2142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t" anchorCtr="0" compatLnSpc="1">
            <a:prstTxWarp prst="textNoShape">
              <a:avLst/>
            </a:prstTxWarp>
          </a:bodyPr>
          <a:lstStyle>
            <a:lvl1pPr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100" y="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t" anchorCtr="0" compatLnSpc="1">
            <a:prstTxWarp prst="textNoShape">
              <a:avLst/>
            </a:prstTxWarp>
          </a:bodyPr>
          <a:lstStyle>
            <a:lvl1pPr algn="r"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b" anchorCtr="0" compatLnSpc="1">
            <a:prstTxWarp prst="textNoShape">
              <a:avLst/>
            </a:prstTxWarp>
          </a:bodyPr>
          <a:lstStyle>
            <a:lvl1pPr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100" y="942975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b" anchorCtr="0" compatLnSpc="1">
            <a:prstTxWarp prst="textNoShape">
              <a:avLst/>
            </a:prstTxWarp>
          </a:bodyPr>
          <a:lstStyle>
            <a:lvl1pPr algn="r"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FC24FD66-23BC-40BB-B537-4D3B9D8CA4CE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t" anchorCtr="0" compatLnSpc="1">
            <a:prstTxWarp prst="textNoShape">
              <a:avLst/>
            </a:prstTxWarp>
          </a:bodyPr>
          <a:lstStyle>
            <a:lvl1pPr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100" y="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t" anchorCtr="0" compatLnSpc="1">
            <a:prstTxWarp prst="textNoShape">
              <a:avLst/>
            </a:prstTxWarp>
          </a:bodyPr>
          <a:lstStyle>
            <a:lvl1pPr algn="r"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0" y="742950"/>
            <a:ext cx="4965700" cy="3725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70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524" y="4713288"/>
            <a:ext cx="4988628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Klicken Sie, um die Textformatierung des Masters zu bearbeiten.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870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b" anchorCtr="0" compatLnSpc="1">
            <a:prstTxWarp prst="textNoShape">
              <a:avLst/>
            </a:prstTxWarp>
          </a:bodyPr>
          <a:lstStyle>
            <a:lvl1pPr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endParaRPr lang="de-DE"/>
          </a:p>
        </p:txBody>
      </p:sp>
      <p:sp>
        <p:nvSpPr>
          <p:cNvPr id="870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100" y="9429750"/>
            <a:ext cx="2946576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29" tIns="46016" rIns="92029" bIns="46016" numCol="1" anchor="b" anchorCtr="0" compatLnSpc="1">
            <a:prstTxWarp prst="textNoShape">
              <a:avLst/>
            </a:prstTxWarp>
          </a:bodyPr>
          <a:lstStyle>
            <a:lvl1pPr algn="r" defTabSz="920662">
              <a:spcBef>
                <a:spcPct val="0"/>
              </a:spcBef>
              <a:defRPr sz="1200">
                <a:latin typeface="Times New Roman" pitchFamily="18" charset="0"/>
              </a:defRPr>
            </a:lvl1pPr>
          </a:lstStyle>
          <a:p>
            <a:fld id="{7463863A-5DE9-489F-B557-008BEA953610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3863A-5DE9-489F-B557-008BEA953610}" type="slidenum">
              <a:rPr lang="de-DE" smtClean="0"/>
              <a:pPr/>
              <a:t>1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 smtClean="0"/>
              <a:t>Textmasterformate durch Klicken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64300" y="-19050"/>
            <a:ext cx="1917700" cy="5461000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711200" y="-19050"/>
            <a:ext cx="5600700" cy="5461000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el, Inhalt und zwei Inhal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4648200" y="13271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Inhaltsplatzhalter 4"/>
          <p:cNvSpPr>
            <a:spLocks noGrp="1"/>
          </p:cNvSpPr>
          <p:nvPr>
            <p:ph sz="quarter" idx="3"/>
          </p:nvPr>
        </p:nvSpPr>
        <p:spPr>
          <a:xfrm>
            <a:off x="4648200" y="34607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halt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6482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el, zwei Inhalte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11200" y="-19050"/>
            <a:ext cx="7620000" cy="1143000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quarter" idx="1"/>
          </p:nvPr>
        </p:nvSpPr>
        <p:spPr>
          <a:xfrm>
            <a:off x="762000" y="13271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quarter" idx="2"/>
          </p:nvPr>
        </p:nvSpPr>
        <p:spPr>
          <a:xfrm>
            <a:off x="762000" y="3460750"/>
            <a:ext cx="3733800" cy="19812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half" idx="3"/>
          </p:nvPr>
        </p:nvSpPr>
        <p:spPr>
          <a:xfrm>
            <a:off x="4648200" y="1327150"/>
            <a:ext cx="3733800" cy="4114800"/>
          </a:xfrm>
        </p:spPr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762000" y="132715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327150"/>
            <a:ext cx="37338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39" name="Rectangle 131"/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-19050"/>
            <a:ext cx="7620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das Format des Titel-Masters zu bearbeiten.</a:t>
            </a:r>
          </a:p>
        </p:txBody>
      </p:sp>
      <p:sp>
        <p:nvSpPr>
          <p:cNvPr id="43140" name="Rectangle 13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327150"/>
            <a:ext cx="76200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 smtClean="0"/>
              <a:t>Klicken Sie, um die Textformatierung des Masters zu bearbeiten.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</a:p>
        </p:txBody>
      </p:sp>
      <p:sp>
        <p:nvSpPr>
          <p:cNvPr id="43143" name="Line 135"/>
          <p:cNvSpPr>
            <a:spLocks noChangeShapeType="1"/>
          </p:cNvSpPr>
          <p:nvPr/>
        </p:nvSpPr>
        <p:spPr bwMode="auto">
          <a:xfrm>
            <a:off x="128588" y="1111250"/>
            <a:ext cx="8856000" cy="0"/>
          </a:xfrm>
          <a:prstGeom prst="line">
            <a:avLst/>
          </a:prstGeom>
          <a:noFill/>
          <a:ln w="25400">
            <a:solidFill>
              <a:srgbClr val="CC66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0" name="Line 135"/>
          <p:cNvSpPr>
            <a:spLocks noChangeShapeType="1"/>
          </p:cNvSpPr>
          <p:nvPr userDrawn="1"/>
        </p:nvSpPr>
        <p:spPr bwMode="auto">
          <a:xfrm>
            <a:off x="128588" y="6286500"/>
            <a:ext cx="8856000" cy="0"/>
          </a:xfrm>
          <a:prstGeom prst="line">
            <a:avLst/>
          </a:prstGeom>
          <a:noFill/>
          <a:ln w="114300">
            <a:solidFill>
              <a:srgbClr val="CC6600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de-DE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6629400" y="6361475"/>
            <a:ext cx="1752600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sz="1050" dirty="0" smtClean="0"/>
              <a:t>13.11.2012 </a:t>
            </a:r>
            <a:r>
              <a:rPr lang="de-DE" sz="1050" dirty="0" smtClean="0">
                <a:latin typeface="Arial" charset="0"/>
                <a:cs typeface="+mn-cs"/>
              </a:rPr>
              <a:t>– Folie </a:t>
            </a:r>
            <a:fld id="{6F31E001-FF14-4CF3-9338-E0ADF891F30A}" type="slidenum">
              <a:rPr lang="de-DE" sz="1050" smtClean="0">
                <a:latin typeface="Arial" charset="0"/>
                <a:cs typeface="+mn-cs"/>
              </a:rPr>
              <a:pPr algn="r"/>
              <a:t>‹Nr.›</a:t>
            </a:fld>
            <a:r>
              <a:rPr lang="de-DE" sz="1050" dirty="0" smtClean="0"/>
              <a:t> </a:t>
            </a:r>
          </a:p>
          <a:p>
            <a:pPr algn="r">
              <a:spcBef>
                <a:spcPts val="0"/>
              </a:spcBef>
            </a:pPr>
            <a:r>
              <a:rPr lang="de-DE" sz="1050" dirty="0" smtClean="0"/>
              <a:t>2264Stgt121113</a:t>
            </a:r>
            <a:r>
              <a:rPr lang="de-DE" sz="1050" baseline="0" dirty="0" smtClean="0"/>
              <a:t>   </a:t>
            </a:r>
            <a:endParaRPr lang="de-DE" sz="1050" dirty="0"/>
          </a:p>
        </p:txBody>
      </p:sp>
      <p:pic>
        <p:nvPicPr>
          <p:cNvPr id="8" name="Grafik 7" descr="SDZ-Logo.jpg"/>
          <p:cNvPicPr>
            <a:picLocks noChangeAspect="1"/>
          </p:cNvPicPr>
          <p:nvPr userDrawn="1"/>
        </p:nvPicPr>
        <p:blipFill>
          <a:blip r:embed="rId15" cstate="print"/>
          <a:stretch>
            <a:fillRect/>
          </a:stretch>
        </p:blipFill>
        <p:spPr>
          <a:xfrm>
            <a:off x="762000" y="6361475"/>
            <a:ext cx="2568261" cy="360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lnSpc>
          <a:spcPct val="125000"/>
        </a:lnSpc>
        <a:spcBef>
          <a:spcPct val="20000"/>
        </a:spcBef>
        <a:spcAft>
          <a:spcPct val="0"/>
        </a:spcAft>
        <a:buClr>
          <a:srgbClr val="4D4D4D"/>
        </a:buClr>
        <a:buFont typeface="Monotype Sorts" pitchFamily="2" charset="2"/>
        <a:buChar char="y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546100" y="3289300"/>
            <a:ext cx="7785100" cy="2616200"/>
          </a:xfrm>
        </p:spPr>
        <p:txBody>
          <a:bodyPr/>
          <a:lstStyle/>
          <a:p>
            <a:pPr marL="533400" indent="-444500" algn="ctr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FCC00"/>
              </a:buClr>
              <a:buSzPct val="120000"/>
              <a:buNone/>
            </a:pPr>
            <a:r>
              <a:rPr lang="de-DE" sz="28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Environmental Technologies and </a:t>
            </a:r>
          </a:p>
          <a:p>
            <a:pPr marL="533400" indent="-444500" algn="ctr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FCC00"/>
              </a:buClr>
              <a:buSzPct val="120000"/>
              <a:buNone/>
            </a:pPr>
            <a:r>
              <a:rPr lang="de-DE" sz="2800" b="1" dirty="0" err="1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Energy</a:t>
            </a:r>
            <a:r>
              <a:rPr lang="de-DE" sz="28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Efficiency</a:t>
            </a:r>
            <a:endParaRPr lang="de-DE" sz="2800" b="1" dirty="0" smtClean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88900" indent="0" algn="ctr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FCC00"/>
              </a:buClr>
              <a:buSzPct val="120000"/>
              <a:buFont typeface="Monotype Sorts" pitchFamily="2" charset="2"/>
              <a:buNone/>
            </a:pPr>
            <a:r>
              <a:rPr lang="de-DE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-------------------------------------------------</a:t>
            </a:r>
            <a:endParaRPr lang="de-DE" b="1" dirty="0" smtClean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3400" indent="-444500" algn="ctr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FCC00"/>
              </a:buClr>
              <a:buSzPct val="120000"/>
              <a:buFont typeface="Monotype Sorts" pitchFamily="2" charset="2"/>
              <a:buNone/>
            </a:pPr>
            <a:endParaRPr lang="de-DE" sz="2000" b="1" dirty="0" smtClean="0">
              <a:solidFill>
                <a:srgbClr val="CC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533400" indent="-444500" algn="ctr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>
                <a:srgbClr val="FFCC00"/>
              </a:buClr>
              <a:buSzPct val="120000"/>
              <a:buFont typeface="Monotype Sorts" pitchFamily="2" charset="2"/>
              <a:buNone/>
            </a:pPr>
            <a:r>
              <a:rPr lang="de-DE" sz="2000" b="1" dirty="0" smtClean="0">
                <a:solidFill>
                  <a:srgbClr val="CC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Stuttgart, 13.11.12</a:t>
            </a:r>
            <a:endParaRPr lang="de-DE" sz="2000" dirty="0">
              <a:solidFill>
                <a:srgbClr val="CC66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723900">
              <a:buSzPct val="120000"/>
              <a:buFont typeface="Monotype Sorts" pitchFamily="2" charset="2"/>
              <a:buNone/>
            </a:pPr>
            <a:endParaRPr lang="de-DE" b="1" dirty="0"/>
          </a:p>
        </p:txBody>
      </p:sp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123950"/>
            <a:ext cx="9143999" cy="1708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254000" y="650677"/>
            <a:ext cx="764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Why</a:t>
            </a:r>
            <a:r>
              <a:rPr lang="de-DE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to</a:t>
            </a:r>
            <a:r>
              <a:rPr lang="de-DE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establishing</a:t>
            </a:r>
            <a:r>
              <a:rPr lang="de-DE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such WG in PA8</a:t>
            </a:r>
            <a:endParaRPr lang="de-DE" sz="28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Ellipse 2"/>
          <p:cNvSpPr/>
          <p:nvPr/>
        </p:nvSpPr>
        <p:spPr bwMode="auto">
          <a:xfrm>
            <a:off x="254000" y="2628900"/>
            <a:ext cx="1803400" cy="977900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Energy</a:t>
            </a: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 Efficiency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" name="Ellipse 3"/>
          <p:cNvSpPr/>
          <p:nvPr/>
        </p:nvSpPr>
        <p:spPr bwMode="auto">
          <a:xfrm>
            <a:off x="254000" y="4584700"/>
            <a:ext cx="1803400" cy="977900"/>
          </a:xfrm>
          <a:prstGeom prst="ellipse">
            <a:avLst/>
          </a:prstGeom>
          <a:noFill/>
          <a:ln w="3810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R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Environm</a:t>
            </a:r>
            <a:r>
              <a:rPr kumimoji="0" lang="de-DE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de-DE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Technologies</a:t>
            </a:r>
            <a:endParaRPr kumimoji="0" lang="de-DE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2717800" y="1911350"/>
            <a:ext cx="2019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Reduced</a:t>
            </a:r>
            <a:r>
              <a:rPr lang="de-DE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/limited </a:t>
            </a: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costs</a:t>
            </a:r>
            <a:r>
              <a:rPr lang="de-DE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of </a:t>
            </a: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enterprises</a:t>
            </a:r>
            <a:endParaRPr lang="de-DE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6" name="Rechteck 5"/>
          <p:cNvSpPr/>
          <p:nvPr/>
        </p:nvSpPr>
        <p:spPr bwMode="auto">
          <a:xfrm>
            <a:off x="2717800" y="1911350"/>
            <a:ext cx="2019300" cy="723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717800" y="3606800"/>
            <a:ext cx="2019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0"/>
              </a:spcBef>
            </a:pP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Growing</a:t>
            </a:r>
            <a:r>
              <a:rPr lang="de-DE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/ </a:t>
            </a: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new</a:t>
            </a:r>
            <a:endParaRPr lang="de-DE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</a:pP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markets</a:t>
            </a:r>
            <a:endParaRPr lang="de-DE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Rechteck 7"/>
          <p:cNvSpPr/>
          <p:nvPr/>
        </p:nvSpPr>
        <p:spPr bwMode="auto">
          <a:xfrm>
            <a:off x="2717800" y="3606800"/>
            <a:ext cx="2019300" cy="723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Rechteck 8"/>
          <p:cNvSpPr/>
          <p:nvPr/>
        </p:nvSpPr>
        <p:spPr bwMode="auto">
          <a:xfrm>
            <a:off x="7188200" y="1941502"/>
            <a:ext cx="1720850" cy="723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Textfeld 9"/>
          <p:cNvSpPr txBox="1"/>
          <p:nvPr/>
        </p:nvSpPr>
        <p:spPr>
          <a:xfrm>
            <a:off x="7188200" y="1980912"/>
            <a:ext cx="172085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competitiveness</a:t>
            </a:r>
            <a:endParaRPr lang="de-DE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4965700" y="3606800"/>
            <a:ext cx="2019300" cy="723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feld 11"/>
          <p:cNvSpPr txBox="1"/>
          <p:nvPr/>
        </p:nvSpPr>
        <p:spPr>
          <a:xfrm>
            <a:off x="4965700" y="3814346"/>
            <a:ext cx="2019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innovation</a:t>
            </a:r>
            <a:endParaRPr lang="de-DE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4965700" y="4768850"/>
            <a:ext cx="2019300" cy="723900"/>
          </a:xfrm>
          <a:prstGeom prst="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965700" y="4961523"/>
            <a:ext cx="20193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skilled</a:t>
            </a:r>
            <a:r>
              <a:rPr lang="de-DE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de-DE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workers</a:t>
            </a:r>
            <a:endParaRPr lang="de-DE" sz="16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17" name="Gerade Verbindung mit Pfeil 16"/>
          <p:cNvCxnSpPr>
            <a:stCxn id="6" idx="3"/>
          </p:cNvCxnSpPr>
          <p:nvPr/>
        </p:nvCxnSpPr>
        <p:spPr bwMode="auto">
          <a:xfrm>
            <a:off x="4737100" y="2273300"/>
            <a:ext cx="24511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8" name="Gerade Verbindung mit Pfeil 17"/>
          <p:cNvCxnSpPr/>
          <p:nvPr/>
        </p:nvCxnSpPr>
        <p:spPr bwMode="auto">
          <a:xfrm>
            <a:off x="2184400" y="2273300"/>
            <a:ext cx="5334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Gerade Verbindung mit Pfeil 20"/>
          <p:cNvCxnSpPr/>
          <p:nvPr/>
        </p:nvCxnSpPr>
        <p:spPr bwMode="auto">
          <a:xfrm>
            <a:off x="2184400" y="3987800"/>
            <a:ext cx="5334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Gerade Verbindung 22"/>
          <p:cNvCxnSpPr/>
          <p:nvPr/>
        </p:nvCxnSpPr>
        <p:spPr bwMode="auto">
          <a:xfrm>
            <a:off x="2184400" y="2273300"/>
            <a:ext cx="0" cy="17145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Gerade Verbindung 24"/>
          <p:cNvCxnSpPr>
            <a:stCxn id="3" idx="6"/>
          </p:cNvCxnSpPr>
          <p:nvPr/>
        </p:nvCxnSpPr>
        <p:spPr bwMode="auto">
          <a:xfrm>
            <a:off x="2057400" y="3117850"/>
            <a:ext cx="127000" cy="1905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1" name="Gerade Verbindung mit Pfeil 30"/>
          <p:cNvCxnSpPr/>
          <p:nvPr/>
        </p:nvCxnSpPr>
        <p:spPr bwMode="auto">
          <a:xfrm flipV="1">
            <a:off x="8064500" y="2667000"/>
            <a:ext cx="0" cy="132080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6" name="Gerade Verbindung 35"/>
          <p:cNvCxnSpPr>
            <a:stCxn id="12" idx="3"/>
          </p:cNvCxnSpPr>
          <p:nvPr/>
        </p:nvCxnSpPr>
        <p:spPr bwMode="auto">
          <a:xfrm>
            <a:off x="6985000" y="3983623"/>
            <a:ext cx="1079500" cy="4177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8" name="Gerade Verbindung 37"/>
          <p:cNvCxnSpPr>
            <a:stCxn id="14" idx="3"/>
          </p:cNvCxnSpPr>
          <p:nvPr/>
        </p:nvCxnSpPr>
        <p:spPr bwMode="auto">
          <a:xfrm>
            <a:off x="6985000" y="5130800"/>
            <a:ext cx="10795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0" name="Gerade Verbindung 39"/>
          <p:cNvCxnSpPr/>
          <p:nvPr/>
        </p:nvCxnSpPr>
        <p:spPr bwMode="auto">
          <a:xfrm>
            <a:off x="8064500" y="3987800"/>
            <a:ext cx="0" cy="114300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42" name="Form 41"/>
          <p:cNvCxnSpPr>
            <a:stCxn id="8" idx="0"/>
          </p:cNvCxnSpPr>
          <p:nvPr/>
        </p:nvCxnSpPr>
        <p:spPr bwMode="auto">
          <a:xfrm rot="5400000" flipH="1" flipV="1">
            <a:off x="4581525" y="2282825"/>
            <a:ext cx="469900" cy="217805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44" name="Form 43"/>
          <p:cNvCxnSpPr>
            <a:stCxn id="8" idx="2"/>
            <a:endCxn id="14" idx="1"/>
          </p:cNvCxnSpPr>
          <p:nvPr/>
        </p:nvCxnSpPr>
        <p:spPr bwMode="auto">
          <a:xfrm rot="16200000" flipH="1">
            <a:off x="3946525" y="4111625"/>
            <a:ext cx="800100" cy="123825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5" name="Textfeld 44"/>
          <p:cNvSpPr txBox="1"/>
          <p:nvPr/>
        </p:nvSpPr>
        <p:spPr>
          <a:xfrm>
            <a:off x="3956050" y="4869190"/>
            <a:ext cx="100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requires</a:t>
            </a:r>
            <a:endParaRPr lang="de-DE" sz="11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46" name="Textfeld 45"/>
          <p:cNvSpPr txBox="1"/>
          <p:nvPr/>
        </p:nvSpPr>
        <p:spPr>
          <a:xfrm>
            <a:off x="4108450" y="3136900"/>
            <a:ext cx="100965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generates</a:t>
            </a:r>
            <a:endParaRPr lang="de-DE" sz="11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cxnSp>
        <p:nvCxnSpPr>
          <p:cNvPr id="48" name="Gerade Verbindung mit Pfeil 47"/>
          <p:cNvCxnSpPr/>
          <p:nvPr/>
        </p:nvCxnSpPr>
        <p:spPr bwMode="auto">
          <a:xfrm>
            <a:off x="5905500" y="3117850"/>
            <a:ext cx="0" cy="48895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0" name="Gerade Verbindung mit Pfeil 49"/>
          <p:cNvCxnSpPr/>
          <p:nvPr/>
        </p:nvCxnSpPr>
        <p:spPr bwMode="auto">
          <a:xfrm>
            <a:off x="2184400" y="4191575"/>
            <a:ext cx="533400" cy="0"/>
          </a:xfrm>
          <a:prstGeom prst="straightConnector1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52" name="Form 51"/>
          <p:cNvCxnSpPr>
            <a:endCxn id="4" idx="6"/>
          </p:cNvCxnSpPr>
          <p:nvPr/>
        </p:nvCxnSpPr>
        <p:spPr bwMode="auto">
          <a:xfrm rot="5400000">
            <a:off x="1679863" y="4569112"/>
            <a:ext cx="882075" cy="127000"/>
          </a:xfrm>
          <a:prstGeom prst="bentConnector2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Steinbeis-Folien">
  <a:themeElements>
    <a:clrScheme name="Steinbeis-Folie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einbeis-Folie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de-DE" sz="1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Steinbeis-Folie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einbeis-Folie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einbeis-Folie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C:\Programme\Microsoft Office\Vorlagen\Folien\Steinbeis-Folien.pot</Template>
  <TotalTime>0</TotalTime>
  <Words>36</Words>
  <Application>Microsoft Office PowerPoint</Application>
  <PresentationFormat>Bildschirmpräsentation (4:3)</PresentationFormat>
  <Paragraphs>18</Paragraphs>
  <Slides>2</Slides>
  <Notes>1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3" baseType="lpstr">
      <vt:lpstr>Steinbeis-Folien</vt:lpstr>
      <vt:lpstr>Folie 1</vt:lpstr>
      <vt:lpstr>Folie 2</vt:lpstr>
    </vt:vector>
  </TitlesOfParts>
  <Company>StW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Kuratorium 26.03.2002</dc:title>
  <dc:creator>Jürgen Raizner</dc:creator>
  <cp:lastModifiedBy>Raizner</cp:lastModifiedBy>
  <cp:revision>898</cp:revision>
  <cp:lastPrinted>2002-10-31T09:19:25Z</cp:lastPrinted>
  <dcterms:created xsi:type="dcterms:W3CDTF">2000-07-06T11:19:42Z</dcterms:created>
  <dcterms:modified xsi:type="dcterms:W3CDTF">2012-11-13T13:00:40Z</dcterms:modified>
</cp:coreProperties>
</file>