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27" r:id="rId2"/>
    <p:sldId id="335" r:id="rId3"/>
    <p:sldId id="272" r:id="rId4"/>
    <p:sldId id="275" r:id="rId5"/>
    <p:sldId id="274" r:id="rId6"/>
    <p:sldId id="331" r:id="rId7"/>
    <p:sldId id="329" r:id="rId8"/>
    <p:sldId id="340" r:id="rId9"/>
    <p:sldId id="339" r:id="rId10"/>
    <p:sldId id="341" r:id="rId11"/>
    <p:sldId id="295" r:id="rId12"/>
    <p:sldId id="303" r:id="rId13"/>
    <p:sldId id="288" r:id="rId14"/>
    <p:sldId id="302" r:id="rId15"/>
    <p:sldId id="304" r:id="rId16"/>
    <p:sldId id="306" r:id="rId17"/>
    <p:sldId id="326" r:id="rId18"/>
    <p:sldId id="313" r:id="rId19"/>
    <p:sldId id="318" r:id="rId20"/>
    <p:sldId id="320" r:id="rId21"/>
    <p:sldId id="338" r:id="rId22"/>
    <p:sldId id="336" r:id="rId23"/>
    <p:sldId id="342" r:id="rId24"/>
    <p:sldId id="34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eja 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940"/>
    <a:srgbClr val="3AE70D"/>
    <a:srgbClr val="7EFFD9"/>
    <a:srgbClr val="4740DD"/>
    <a:srgbClr val="284A51"/>
    <a:srgbClr val="26484F"/>
    <a:srgbClr val="264950"/>
    <a:srgbClr val="336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2" autoAdjust="0"/>
  </p:normalViewPr>
  <p:slideViewPr>
    <p:cSldViewPr snapToGrid="0" snapToObjects="1">
      <p:cViewPr>
        <p:scale>
          <a:sx n="80" d="100"/>
          <a:sy n="8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B4F54-AE1E-40CB-B2E2-4C8CDD538BAE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 phldr="1"/>
      <dgm:spPr/>
    </dgm:pt>
    <dgm:pt modelId="{A9B0BC59-C7B2-4408-8D6D-FB22598F9A7A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DE" dirty="0" smtClean="0">
              <a:solidFill>
                <a:srgbClr val="000000"/>
              </a:solidFill>
            </a:rPr>
            <a:t>1990 – 2000</a:t>
          </a:r>
          <a:br>
            <a:rPr lang="de-DE" dirty="0" smtClean="0">
              <a:solidFill>
                <a:srgbClr val="000000"/>
              </a:solidFill>
            </a:rPr>
          </a:br>
          <a:r>
            <a:rPr lang="de-DE" dirty="0" smtClean="0">
              <a:solidFill>
                <a:srgbClr val="000000"/>
              </a:solidFill>
            </a:rPr>
            <a:t/>
          </a:r>
          <a:br>
            <a:rPr lang="de-DE" dirty="0" smtClean="0">
              <a:solidFill>
                <a:srgbClr val="000000"/>
              </a:solidFill>
            </a:rPr>
          </a:br>
          <a:r>
            <a:rPr lang="de-DE" dirty="0" smtClean="0">
              <a:solidFill>
                <a:srgbClr val="000000"/>
              </a:solidFill>
            </a:rPr>
            <a:t>Understanding </a:t>
          </a:r>
          <a:r>
            <a:rPr lang="de-DE" dirty="0" err="1" smtClean="0">
              <a:solidFill>
                <a:srgbClr val="000000"/>
              </a:solidFill>
            </a:rPr>
            <a:t>clusters</a:t>
          </a:r>
          <a:endParaRPr lang="de-DE" dirty="0">
            <a:solidFill>
              <a:srgbClr val="000000"/>
            </a:solidFill>
          </a:endParaRPr>
        </a:p>
      </dgm:t>
    </dgm:pt>
    <dgm:pt modelId="{EEAAD118-EC4D-4849-9BB5-DA7A9DE1878D}" type="parTrans" cxnId="{EDBFD628-6361-4B85-9341-A2624B3310AA}">
      <dgm:prSet/>
      <dgm:spPr/>
      <dgm:t>
        <a:bodyPr/>
        <a:lstStyle/>
        <a:p>
          <a:endParaRPr lang="de-DE"/>
        </a:p>
      </dgm:t>
    </dgm:pt>
    <dgm:pt modelId="{45037065-9429-495D-963B-97C625AB8CB0}" type="sibTrans" cxnId="{EDBFD628-6361-4B85-9341-A2624B3310AA}">
      <dgm:prSet/>
      <dgm:spPr/>
      <dgm:t>
        <a:bodyPr/>
        <a:lstStyle/>
        <a:p>
          <a:endParaRPr lang="de-DE"/>
        </a:p>
      </dgm:t>
    </dgm:pt>
    <dgm:pt modelId="{54F18018-7C21-4B96-AD67-92316129CCBD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DE" dirty="0" smtClean="0"/>
            <a:t>  </a:t>
          </a:r>
          <a:r>
            <a:rPr lang="de-DE" dirty="0" smtClean="0">
              <a:solidFill>
                <a:srgbClr val="000000"/>
              </a:solidFill>
            </a:rPr>
            <a:t>2000 – 2010</a:t>
          </a:r>
          <a:br>
            <a:rPr lang="de-DE" dirty="0" smtClean="0">
              <a:solidFill>
                <a:srgbClr val="000000"/>
              </a:solidFill>
            </a:rPr>
          </a:br>
          <a:r>
            <a:rPr lang="de-DE" dirty="0" smtClean="0">
              <a:solidFill>
                <a:srgbClr val="000000"/>
              </a:solidFill>
            </a:rPr>
            <a:t/>
          </a:r>
          <a:br>
            <a:rPr lang="de-DE" dirty="0" smtClean="0">
              <a:solidFill>
                <a:srgbClr val="000000"/>
              </a:solidFill>
            </a:rPr>
          </a:br>
          <a:r>
            <a:rPr lang="de-DE" dirty="0" err="1" smtClean="0">
              <a:solidFill>
                <a:srgbClr val="000000"/>
              </a:solidFill>
            </a:rPr>
            <a:t>Identification</a:t>
          </a:r>
          <a:r>
            <a:rPr lang="de-DE" dirty="0" smtClean="0">
              <a:solidFill>
                <a:srgbClr val="000000"/>
              </a:solidFill>
            </a:rPr>
            <a:t> </a:t>
          </a:r>
          <a:r>
            <a:rPr lang="de-DE" dirty="0" err="1" smtClean="0">
              <a:solidFill>
                <a:srgbClr val="000000"/>
              </a:solidFill>
            </a:rPr>
            <a:t>of</a:t>
          </a:r>
          <a:r>
            <a:rPr lang="de-DE" dirty="0" smtClean="0">
              <a:solidFill>
                <a:srgbClr val="000000"/>
              </a:solidFill>
            </a:rPr>
            <a:t> </a:t>
          </a:r>
          <a:r>
            <a:rPr lang="de-DE" dirty="0" err="1" smtClean="0">
              <a:solidFill>
                <a:srgbClr val="000000"/>
              </a:solidFill>
            </a:rPr>
            <a:t>clusters</a:t>
          </a:r>
          <a:endParaRPr lang="de-DE" dirty="0">
            <a:solidFill>
              <a:srgbClr val="000000"/>
            </a:solidFill>
          </a:endParaRPr>
        </a:p>
      </dgm:t>
    </dgm:pt>
    <dgm:pt modelId="{044FA5A0-8027-4170-BE64-CE1A31976168}" type="parTrans" cxnId="{45904515-32E3-4CEA-958B-A8C87E9C5B81}">
      <dgm:prSet/>
      <dgm:spPr/>
      <dgm:t>
        <a:bodyPr/>
        <a:lstStyle/>
        <a:p>
          <a:endParaRPr lang="de-DE"/>
        </a:p>
      </dgm:t>
    </dgm:pt>
    <dgm:pt modelId="{EA9D97FE-4020-4856-81ED-F808374F939C}" type="sibTrans" cxnId="{45904515-32E3-4CEA-958B-A8C87E9C5B81}">
      <dgm:prSet/>
      <dgm:spPr/>
      <dgm:t>
        <a:bodyPr/>
        <a:lstStyle/>
        <a:p>
          <a:endParaRPr lang="de-DE"/>
        </a:p>
      </dgm:t>
    </dgm:pt>
    <dgm:pt modelId="{0D4AC2A8-233E-4037-8A2A-9C0A05B4179F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DE" dirty="0" smtClean="0">
              <a:solidFill>
                <a:srgbClr val="000000"/>
              </a:solidFill>
            </a:rPr>
            <a:t>2010 – 2015</a:t>
          </a:r>
          <a:br>
            <a:rPr lang="de-DE" dirty="0" smtClean="0">
              <a:solidFill>
                <a:srgbClr val="000000"/>
              </a:solidFill>
            </a:rPr>
          </a:br>
          <a:r>
            <a:rPr lang="de-DE" dirty="0" smtClean="0">
              <a:solidFill>
                <a:srgbClr val="000000"/>
              </a:solidFill>
            </a:rPr>
            <a:t/>
          </a:r>
          <a:br>
            <a:rPr lang="de-DE" dirty="0" smtClean="0">
              <a:solidFill>
                <a:srgbClr val="000000"/>
              </a:solidFill>
            </a:rPr>
          </a:br>
          <a:r>
            <a:rPr lang="de-DE" dirty="0" smtClean="0">
              <a:solidFill>
                <a:srgbClr val="000000"/>
              </a:solidFill>
            </a:rPr>
            <a:t>Creating </a:t>
          </a:r>
          <a:r>
            <a:rPr lang="de-DE" dirty="0" err="1" smtClean="0">
              <a:solidFill>
                <a:srgbClr val="000000"/>
              </a:solidFill>
            </a:rPr>
            <a:t>better</a:t>
          </a:r>
          <a:r>
            <a:rPr lang="de-DE" dirty="0" smtClean="0">
              <a:solidFill>
                <a:srgbClr val="000000"/>
              </a:solidFill>
            </a:rPr>
            <a:t> </a:t>
          </a:r>
          <a:r>
            <a:rPr lang="de-DE" dirty="0" err="1" smtClean="0">
              <a:solidFill>
                <a:srgbClr val="000000"/>
              </a:solidFill>
            </a:rPr>
            <a:t>clusters</a:t>
          </a:r>
          <a:endParaRPr lang="de-DE" dirty="0">
            <a:solidFill>
              <a:srgbClr val="000000"/>
            </a:solidFill>
          </a:endParaRPr>
        </a:p>
      </dgm:t>
    </dgm:pt>
    <dgm:pt modelId="{584B8CBA-6C0D-4015-BBE5-E1854071C95F}" type="parTrans" cxnId="{6A6BB4B8-47D6-4070-A0EF-3516C8104137}">
      <dgm:prSet/>
      <dgm:spPr/>
      <dgm:t>
        <a:bodyPr/>
        <a:lstStyle/>
        <a:p>
          <a:endParaRPr lang="de-DE"/>
        </a:p>
      </dgm:t>
    </dgm:pt>
    <dgm:pt modelId="{D1719EB3-B167-4098-B86C-AA33314DE8DA}" type="sibTrans" cxnId="{6A6BB4B8-47D6-4070-A0EF-3516C8104137}">
      <dgm:prSet/>
      <dgm:spPr/>
      <dgm:t>
        <a:bodyPr/>
        <a:lstStyle/>
        <a:p>
          <a:endParaRPr lang="de-DE"/>
        </a:p>
      </dgm:t>
    </dgm:pt>
    <dgm:pt modelId="{84A9C1D0-00EA-41E5-9FF6-F59618B9951E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de-DE" dirty="0" smtClean="0">
              <a:solidFill>
                <a:srgbClr val="000000"/>
              </a:solidFill>
            </a:rPr>
            <a:t>- 2020</a:t>
          </a:r>
          <a:br>
            <a:rPr lang="de-DE" dirty="0" smtClean="0">
              <a:solidFill>
                <a:srgbClr val="000000"/>
              </a:solidFill>
            </a:rPr>
          </a:br>
          <a:r>
            <a:rPr lang="de-DE" dirty="0" smtClean="0">
              <a:solidFill>
                <a:srgbClr val="000000"/>
              </a:solidFill>
            </a:rPr>
            <a:t/>
          </a:r>
          <a:br>
            <a:rPr lang="de-DE" dirty="0" smtClean="0">
              <a:solidFill>
                <a:srgbClr val="000000"/>
              </a:solidFill>
            </a:rPr>
          </a:br>
          <a:r>
            <a:rPr lang="en-US" noProof="0" dirty="0" smtClean="0">
              <a:solidFill>
                <a:srgbClr val="000000"/>
              </a:solidFill>
            </a:rPr>
            <a:t>Clusters drivers of emerging industries </a:t>
          </a:r>
          <a:endParaRPr lang="en-US" noProof="0" dirty="0">
            <a:solidFill>
              <a:srgbClr val="000000"/>
            </a:solidFill>
          </a:endParaRPr>
        </a:p>
      </dgm:t>
    </dgm:pt>
    <dgm:pt modelId="{93788CB7-EE6B-4471-9CBC-587990A620CD}" type="parTrans" cxnId="{03947000-294B-4198-BF3A-70BF94E8A94A}">
      <dgm:prSet/>
      <dgm:spPr/>
      <dgm:t>
        <a:bodyPr/>
        <a:lstStyle/>
        <a:p>
          <a:endParaRPr lang="de-DE"/>
        </a:p>
      </dgm:t>
    </dgm:pt>
    <dgm:pt modelId="{ED0013D7-99B1-4BFE-B139-19A80995658C}" type="sibTrans" cxnId="{03947000-294B-4198-BF3A-70BF94E8A94A}">
      <dgm:prSet/>
      <dgm:spPr/>
      <dgm:t>
        <a:bodyPr/>
        <a:lstStyle/>
        <a:p>
          <a:endParaRPr lang="de-DE"/>
        </a:p>
      </dgm:t>
    </dgm:pt>
    <dgm:pt modelId="{B5F3F4EE-C180-41D5-B212-9A136EE21F20}" type="pres">
      <dgm:prSet presAssocID="{461B4F54-AE1E-40CB-B2E2-4C8CDD538BAE}" presName="CompostProcess" presStyleCnt="0">
        <dgm:presLayoutVars>
          <dgm:dir/>
          <dgm:resizeHandles val="exact"/>
        </dgm:presLayoutVars>
      </dgm:prSet>
      <dgm:spPr/>
    </dgm:pt>
    <dgm:pt modelId="{CF43FBFA-E945-4607-938C-C728A5ED91E9}" type="pres">
      <dgm:prSet presAssocID="{461B4F54-AE1E-40CB-B2E2-4C8CDD538BAE}" presName="arrow" presStyleLbl="bgShp" presStyleIdx="0" presStyleCnt="1" custLinFactNeighborY="-2326"/>
      <dgm:spPr>
        <a:solidFill>
          <a:schemeClr val="accent3">
            <a:lumMod val="40000"/>
            <a:lumOff val="60000"/>
          </a:schemeClr>
        </a:solidFill>
      </dgm:spPr>
    </dgm:pt>
    <dgm:pt modelId="{3C990153-251E-4508-A95A-B4267785B55F}" type="pres">
      <dgm:prSet presAssocID="{461B4F54-AE1E-40CB-B2E2-4C8CDD538BAE}" presName="linearProcess" presStyleCnt="0"/>
      <dgm:spPr/>
    </dgm:pt>
    <dgm:pt modelId="{C8579855-7879-4A7D-AB52-E95FFBA9958E}" type="pres">
      <dgm:prSet presAssocID="{A9B0BC59-C7B2-4408-8D6D-FB22598F9A7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E3024D-1E7C-40DC-8EF7-CEC1C3EC4328}" type="pres">
      <dgm:prSet presAssocID="{45037065-9429-495D-963B-97C625AB8CB0}" presName="sibTrans" presStyleCnt="0"/>
      <dgm:spPr/>
    </dgm:pt>
    <dgm:pt modelId="{FAE11C49-EAA6-464F-A9DB-99A43BD154F2}" type="pres">
      <dgm:prSet presAssocID="{54F18018-7C21-4B96-AD67-92316129CCB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C3768C-134D-4351-A17C-F064EEAF9B3A}" type="pres">
      <dgm:prSet presAssocID="{EA9D97FE-4020-4856-81ED-F808374F939C}" presName="sibTrans" presStyleCnt="0"/>
      <dgm:spPr/>
    </dgm:pt>
    <dgm:pt modelId="{753672FB-0C93-4DE9-B924-24F481BB4E39}" type="pres">
      <dgm:prSet presAssocID="{0D4AC2A8-233E-4037-8A2A-9C0A05B4179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AB8703-3791-4EBB-8CD2-5208B741A5E4}" type="pres">
      <dgm:prSet presAssocID="{D1719EB3-B167-4098-B86C-AA33314DE8DA}" presName="sibTrans" presStyleCnt="0"/>
      <dgm:spPr/>
    </dgm:pt>
    <dgm:pt modelId="{84195F47-0AFF-4DD6-AD99-288DAE06AAE2}" type="pres">
      <dgm:prSet presAssocID="{84A9C1D0-00EA-41E5-9FF6-F59618B9951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3947000-294B-4198-BF3A-70BF94E8A94A}" srcId="{461B4F54-AE1E-40CB-B2E2-4C8CDD538BAE}" destId="{84A9C1D0-00EA-41E5-9FF6-F59618B9951E}" srcOrd="3" destOrd="0" parTransId="{93788CB7-EE6B-4471-9CBC-587990A620CD}" sibTransId="{ED0013D7-99B1-4BFE-B139-19A80995658C}"/>
    <dgm:cxn modelId="{1CF7242A-B3BC-A24E-9655-F19718B1BF44}" type="presOf" srcId="{A9B0BC59-C7B2-4408-8D6D-FB22598F9A7A}" destId="{C8579855-7879-4A7D-AB52-E95FFBA9958E}" srcOrd="0" destOrd="0" presId="urn:microsoft.com/office/officeart/2005/8/layout/hProcess9"/>
    <dgm:cxn modelId="{6A6BB4B8-47D6-4070-A0EF-3516C8104137}" srcId="{461B4F54-AE1E-40CB-B2E2-4C8CDD538BAE}" destId="{0D4AC2A8-233E-4037-8A2A-9C0A05B4179F}" srcOrd="2" destOrd="0" parTransId="{584B8CBA-6C0D-4015-BBE5-E1854071C95F}" sibTransId="{D1719EB3-B167-4098-B86C-AA33314DE8DA}"/>
    <dgm:cxn modelId="{ADA64B11-EC63-C04B-9036-71B756DDDD64}" type="presOf" srcId="{84A9C1D0-00EA-41E5-9FF6-F59618B9951E}" destId="{84195F47-0AFF-4DD6-AD99-288DAE06AAE2}" srcOrd="0" destOrd="0" presId="urn:microsoft.com/office/officeart/2005/8/layout/hProcess9"/>
    <dgm:cxn modelId="{277D2726-1399-F349-A290-59621E7A3189}" type="presOf" srcId="{54F18018-7C21-4B96-AD67-92316129CCBD}" destId="{FAE11C49-EAA6-464F-A9DB-99A43BD154F2}" srcOrd="0" destOrd="0" presId="urn:microsoft.com/office/officeart/2005/8/layout/hProcess9"/>
    <dgm:cxn modelId="{16E12292-AC91-0F4D-82B4-B00D08D1C41B}" type="presOf" srcId="{0D4AC2A8-233E-4037-8A2A-9C0A05B4179F}" destId="{753672FB-0C93-4DE9-B924-24F481BB4E39}" srcOrd="0" destOrd="0" presId="urn:microsoft.com/office/officeart/2005/8/layout/hProcess9"/>
    <dgm:cxn modelId="{EDBFD628-6361-4B85-9341-A2624B3310AA}" srcId="{461B4F54-AE1E-40CB-B2E2-4C8CDD538BAE}" destId="{A9B0BC59-C7B2-4408-8D6D-FB22598F9A7A}" srcOrd="0" destOrd="0" parTransId="{EEAAD118-EC4D-4849-9BB5-DA7A9DE1878D}" sibTransId="{45037065-9429-495D-963B-97C625AB8CB0}"/>
    <dgm:cxn modelId="{C829E903-B397-5149-A3B6-7DE356EAC8FF}" type="presOf" srcId="{461B4F54-AE1E-40CB-B2E2-4C8CDD538BAE}" destId="{B5F3F4EE-C180-41D5-B212-9A136EE21F20}" srcOrd="0" destOrd="0" presId="urn:microsoft.com/office/officeart/2005/8/layout/hProcess9"/>
    <dgm:cxn modelId="{45904515-32E3-4CEA-958B-A8C87E9C5B81}" srcId="{461B4F54-AE1E-40CB-B2E2-4C8CDD538BAE}" destId="{54F18018-7C21-4B96-AD67-92316129CCBD}" srcOrd="1" destOrd="0" parTransId="{044FA5A0-8027-4170-BE64-CE1A31976168}" sibTransId="{EA9D97FE-4020-4856-81ED-F808374F939C}"/>
    <dgm:cxn modelId="{1C85CB01-18E1-8B47-897C-6AEBDA96D8C5}" type="presParOf" srcId="{B5F3F4EE-C180-41D5-B212-9A136EE21F20}" destId="{CF43FBFA-E945-4607-938C-C728A5ED91E9}" srcOrd="0" destOrd="0" presId="urn:microsoft.com/office/officeart/2005/8/layout/hProcess9"/>
    <dgm:cxn modelId="{D0EBA332-9DA2-5040-B395-93CFCFC4CAA2}" type="presParOf" srcId="{B5F3F4EE-C180-41D5-B212-9A136EE21F20}" destId="{3C990153-251E-4508-A95A-B4267785B55F}" srcOrd="1" destOrd="0" presId="urn:microsoft.com/office/officeart/2005/8/layout/hProcess9"/>
    <dgm:cxn modelId="{90B4D0D1-58C4-6A42-9A9F-004A242FCF78}" type="presParOf" srcId="{3C990153-251E-4508-A95A-B4267785B55F}" destId="{C8579855-7879-4A7D-AB52-E95FFBA9958E}" srcOrd="0" destOrd="0" presId="urn:microsoft.com/office/officeart/2005/8/layout/hProcess9"/>
    <dgm:cxn modelId="{8EF490CD-9BDD-4146-8DE0-C2E0109078A8}" type="presParOf" srcId="{3C990153-251E-4508-A95A-B4267785B55F}" destId="{01E3024D-1E7C-40DC-8EF7-CEC1C3EC4328}" srcOrd="1" destOrd="0" presId="urn:microsoft.com/office/officeart/2005/8/layout/hProcess9"/>
    <dgm:cxn modelId="{C33852D1-36BC-794D-9FC7-4DBBEB83C065}" type="presParOf" srcId="{3C990153-251E-4508-A95A-B4267785B55F}" destId="{FAE11C49-EAA6-464F-A9DB-99A43BD154F2}" srcOrd="2" destOrd="0" presId="urn:microsoft.com/office/officeart/2005/8/layout/hProcess9"/>
    <dgm:cxn modelId="{8B77DE2D-3B8F-7A4C-B881-961AEF1F8121}" type="presParOf" srcId="{3C990153-251E-4508-A95A-B4267785B55F}" destId="{DFC3768C-134D-4351-A17C-F064EEAF9B3A}" srcOrd="3" destOrd="0" presId="urn:microsoft.com/office/officeart/2005/8/layout/hProcess9"/>
    <dgm:cxn modelId="{B625F77B-0A4A-294A-BE84-7BBF79A8DDD0}" type="presParOf" srcId="{3C990153-251E-4508-A95A-B4267785B55F}" destId="{753672FB-0C93-4DE9-B924-24F481BB4E39}" srcOrd="4" destOrd="0" presId="urn:microsoft.com/office/officeart/2005/8/layout/hProcess9"/>
    <dgm:cxn modelId="{7F3A834B-E1E7-1D40-B37C-F74DE320CB46}" type="presParOf" srcId="{3C990153-251E-4508-A95A-B4267785B55F}" destId="{9BAB8703-3791-4EBB-8CD2-5208B741A5E4}" srcOrd="5" destOrd="0" presId="urn:microsoft.com/office/officeart/2005/8/layout/hProcess9"/>
    <dgm:cxn modelId="{316CB5B0-BF31-9540-A3CD-485ACA0A61E5}" type="presParOf" srcId="{3C990153-251E-4508-A95A-B4267785B55F}" destId="{84195F47-0AFF-4DD6-AD99-288DAE06AAE2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F8D1F-76F6-4ADA-B2EA-3D059B047E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875A819-5E92-4959-96EC-FDCB9DF79792}" type="pres">
      <dgm:prSet presAssocID="{431F8D1F-76F6-4ADA-B2EA-3D059B047E2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77F471A-2627-5946-B57A-A67974651942}" type="presOf" srcId="{431F8D1F-76F6-4ADA-B2EA-3D059B047E24}" destId="{A875A819-5E92-4959-96EC-FDCB9DF7979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3FBFA-E945-4607-938C-C728A5ED91E9}">
      <dsp:nvSpPr>
        <dsp:cNvPr id="0" name=""/>
        <dsp:cNvSpPr/>
      </dsp:nvSpPr>
      <dsp:spPr>
        <a:xfrm>
          <a:off x="581501" y="0"/>
          <a:ext cx="6590347" cy="3097213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79855-7879-4A7D-AB52-E95FFBA9958E}">
      <dsp:nvSpPr>
        <dsp:cNvPr id="0" name=""/>
        <dsp:cNvSpPr/>
      </dsp:nvSpPr>
      <dsp:spPr>
        <a:xfrm>
          <a:off x="3880" y="929163"/>
          <a:ext cx="1866407" cy="12388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solidFill>
                <a:srgbClr val="000000"/>
              </a:solidFill>
            </a:rPr>
            <a:t>1990 – 2000</a:t>
          </a:r>
          <a:br>
            <a:rPr lang="de-DE" sz="1500" kern="1200" dirty="0" smtClean="0">
              <a:solidFill>
                <a:srgbClr val="000000"/>
              </a:solidFill>
            </a:rPr>
          </a:br>
          <a:r>
            <a:rPr lang="de-DE" sz="1500" kern="1200" dirty="0" smtClean="0">
              <a:solidFill>
                <a:srgbClr val="000000"/>
              </a:solidFill>
            </a:rPr>
            <a:t/>
          </a:r>
          <a:br>
            <a:rPr lang="de-DE" sz="1500" kern="1200" dirty="0" smtClean="0">
              <a:solidFill>
                <a:srgbClr val="000000"/>
              </a:solidFill>
            </a:rPr>
          </a:br>
          <a:r>
            <a:rPr lang="de-DE" sz="1500" kern="1200" dirty="0" smtClean="0">
              <a:solidFill>
                <a:srgbClr val="000000"/>
              </a:solidFill>
            </a:rPr>
            <a:t>Understanding </a:t>
          </a:r>
          <a:r>
            <a:rPr lang="de-DE" sz="1500" kern="1200" dirty="0" err="1" smtClean="0">
              <a:solidFill>
                <a:srgbClr val="000000"/>
              </a:solidFill>
            </a:rPr>
            <a:t>clusters</a:t>
          </a:r>
          <a:endParaRPr lang="de-DE" sz="1500" kern="1200" dirty="0">
            <a:solidFill>
              <a:srgbClr val="000000"/>
            </a:solidFill>
          </a:endParaRPr>
        </a:p>
      </dsp:txBody>
      <dsp:txXfrm>
        <a:off x="64357" y="989640"/>
        <a:ext cx="1745453" cy="1117931"/>
      </dsp:txXfrm>
    </dsp:sp>
    <dsp:sp modelId="{FAE11C49-EAA6-464F-A9DB-99A43BD154F2}">
      <dsp:nvSpPr>
        <dsp:cNvPr id="0" name=""/>
        <dsp:cNvSpPr/>
      </dsp:nvSpPr>
      <dsp:spPr>
        <a:xfrm>
          <a:off x="1963607" y="929163"/>
          <a:ext cx="1866407" cy="12388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  </a:t>
          </a:r>
          <a:r>
            <a:rPr lang="de-DE" sz="1500" kern="1200" dirty="0" smtClean="0">
              <a:solidFill>
                <a:srgbClr val="000000"/>
              </a:solidFill>
            </a:rPr>
            <a:t>2000 – 2010</a:t>
          </a:r>
          <a:br>
            <a:rPr lang="de-DE" sz="1500" kern="1200" dirty="0" smtClean="0">
              <a:solidFill>
                <a:srgbClr val="000000"/>
              </a:solidFill>
            </a:rPr>
          </a:br>
          <a:r>
            <a:rPr lang="de-DE" sz="1500" kern="1200" dirty="0" smtClean="0">
              <a:solidFill>
                <a:srgbClr val="000000"/>
              </a:solidFill>
            </a:rPr>
            <a:t/>
          </a:r>
          <a:br>
            <a:rPr lang="de-DE" sz="1500" kern="1200" dirty="0" smtClean="0">
              <a:solidFill>
                <a:srgbClr val="000000"/>
              </a:solidFill>
            </a:rPr>
          </a:br>
          <a:r>
            <a:rPr lang="de-DE" sz="1500" kern="1200" dirty="0" err="1" smtClean="0">
              <a:solidFill>
                <a:srgbClr val="000000"/>
              </a:solidFill>
            </a:rPr>
            <a:t>Identification</a:t>
          </a:r>
          <a:r>
            <a:rPr lang="de-DE" sz="1500" kern="1200" dirty="0" smtClean="0">
              <a:solidFill>
                <a:srgbClr val="000000"/>
              </a:solidFill>
            </a:rPr>
            <a:t> </a:t>
          </a:r>
          <a:r>
            <a:rPr lang="de-DE" sz="1500" kern="1200" dirty="0" err="1" smtClean="0">
              <a:solidFill>
                <a:srgbClr val="000000"/>
              </a:solidFill>
            </a:rPr>
            <a:t>of</a:t>
          </a:r>
          <a:r>
            <a:rPr lang="de-DE" sz="1500" kern="1200" dirty="0" smtClean="0">
              <a:solidFill>
                <a:srgbClr val="000000"/>
              </a:solidFill>
            </a:rPr>
            <a:t> </a:t>
          </a:r>
          <a:r>
            <a:rPr lang="de-DE" sz="1500" kern="1200" dirty="0" err="1" smtClean="0">
              <a:solidFill>
                <a:srgbClr val="000000"/>
              </a:solidFill>
            </a:rPr>
            <a:t>clusters</a:t>
          </a:r>
          <a:endParaRPr lang="de-DE" sz="1500" kern="1200" dirty="0">
            <a:solidFill>
              <a:srgbClr val="000000"/>
            </a:solidFill>
          </a:endParaRPr>
        </a:p>
      </dsp:txBody>
      <dsp:txXfrm>
        <a:off x="2024084" y="989640"/>
        <a:ext cx="1745453" cy="1117931"/>
      </dsp:txXfrm>
    </dsp:sp>
    <dsp:sp modelId="{753672FB-0C93-4DE9-B924-24F481BB4E39}">
      <dsp:nvSpPr>
        <dsp:cNvPr id="0" name=""/>
        <dsp:cNvSpPr/>
      </dsp:nvSpPr>
      <dsp:spPr>
        <a:xfrm>
          <a:off x="3923335" y="929163"/>
          <a:ext cx="1866407" cy="12388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solidFill>
                <a:srgbClr val="000000"/>
              </a:solidFill>
            </a:rPr>
            <a:t>2010 – 2015</a:t>
          </a:r>
          <a:br>
            <a:rPr lang="de-DE" sz="1500" kern="1200" dirty="0" smtClean="0">
              <a:solidFill>
                <a:srgbClr val="000000"/>
              </a:solidFill>
            </a:rPr>
          </a:br>
          <a:r>
            <a:rPr lang="de-DE" sz="1500" kern="1200" dirty="0" smtClean="0">
              <a:solidFill>
                <a:srgbClr val="000000"/>
              </a:solidFill>
            </a:rPr>
            <a:t/>
          </a:r>
          <a:br>
            <a:rPr lang="de-DE" sz="1500" kern="1200" dirty="0" smtClean="0">
              <a:solidFill>
                <a:srgbClr val="000000"/>
              </a:solidFill>
            </a:rPr>
          </a:br>
          <a:r>
            <a:rPr lang="de-DE" sz="1500" kern="1200" dirty="0" smtClean="0">
              <a:solidFill>
                <a:srgbClr val="000000"/>
              </a:solidFill>
            </a:rPr>
            <a:t>Creating </a:t>
          </a:r>
          <a:r>
            <a:rPr lang="de-DE" sz="1500" kern="1200" dirty="0" err="1" smtClean="0">
              <a:solidFill>
                <a:srgbClr val="000000"/>
              </a:solidFill>
            </a:rPr>
            <a:t>better</a:t>
          </a:r>
          <a:r>
            <a:rPr lang="de-DE" sz="1500" kern="1200" dirty="0" smtClean="0">
              <a:solidFill>
                <a:srgbClr val="000000"/>
              </a:solidFill>
            </a:rPr>
            <a:t> </a:t>
          </a:r>
          <a:r>
            <a:rPr lang="de-DE" sz="1500" kern="1200" dirty="0" err="1" smtClean="0">
              <a:solidFill>
                <a:srgbClr val="000000"/>
              </a:solidFill>
            </a:rPr>
            <a:t>clusters</a:t>
          </a:r>
          <a:endParaRPr lang="de-DE" sz="1500" kern="1200" dirty="0">
            <a:solidFill>
              <a:srgbClr val="000000"/>
            </a:solidFill>
          </a:endParaRPr>
        </a:p>
      </dsp:txBody>
      <dsp:txXfrm>
        <a:off x="3983812" y="989640"/>
        <a:ext cx="1745453" cy="1117931"/>
      </dsp:txXfrm>
    </dsp:sp>
    <dsp:sp modelId="{84195F47-0AFF-4DD6-AD99-288DAE06AAE2}">
      <dsp:nvSpPr>
        <dsp:cNvPr id="0" name=""/>
        <dsp:cNvSpPr/>
      </dsp:nvSpPr>
      <dsp:spPr>
        <a:xfrm>
          <a:off x="5883062" y="929163"/>
          <a:ext cx="1866407" cy="12388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solidFill>
                <a:srgbClr val="000000"/>
              </a:solidFill>
            </a:rPr>
            <a:t>- 2020</a:t>
          </a:r>
          <a:br>
            <a:rPr lang="de-DE" sz="1500" kern="1200" dirty="0" smtClean="0">
              <a:solidFill>
                <a:srgbClr val="000000"/>
              </a:solidFill>
            </a:rPr>
          </a:br>
          <a:r>
            <a:rPr lang="de-DE" sz="1500" kern="1200" dirty="0" smtClean="0">
              <a:solidFill>
                <a:srgbClr val="000000"/>
              </a:solidFill>
            </a:rPr>
            <a:t/>
          </a:r>
          <a:br>
            <a:rPr lang="de-DE" sz="1500" kern="1200" dirty="0" smtClean="0">
              <a:solidFill>
                <a:srgbClr val="000000"/>
              </a:solidFill>
            </a:rPr>
          </a:br>
          <a:r>
            <a:rPr lang="en-US" sz="1500" kern="1200" noProof="0" dirty="0" smtClean="0">
              <a:solidFill>
                <a:srgbClr val="000000"/>
              </a:solidFill>
            </a:rPr>
            <a:t>Clusters drivers of emerging industries </a:t>
          </a:r>
          <a:endParaRPr lang="en-US" sz="1500" kern="1200" noProof="0" dirty="0">
            <a:solidFill>
              <a:srgbClr val="000000"/>
            </a:solidFill>
          </a:endParaRPr>
        </a:p>
      </dsp:txBody>
      <dsp:txXfrm>
        <a:off x="5943539" y="989640"/>
        <a:ext cx="1745453" cy="1117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54B8F-29FD-3243-A081-A4A2E517799F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0F3E-CC86-6E42-B60A-E006AB76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3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Improve competitiveness of local industries and facilitate industrial transformation processes by </a:t>
            </a:r>
            <a:r>
              <a:rPr lang="en-US" dirty="0" smtClean="0"/>
              <a:t>stimulating the development of infrastructure in support to business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0F3E-CC86-6E42-B60A-E006AB76AE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0F3E-CC86-6E42-B60A-E006AB76AE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marked</a:t>
            </a:r>
            <a:r>
              <a:rPr lang="de-DE" dirty="0" smtClean="0"/>
              <a:t> all countries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at least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indicated</a:t>
            </a:r>
            <a:r>
              <a:rPr lang="de-DE" baseline="0" dirty="0" smtClean="0"/>
              <a:t> ist </a:t>
            </a:r>
            <a:r>
              <a:rPr lang="de-DE" baseline="0" dirty="0" err="1" smtClean="0"/>
              <a:t>interest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participate</a:t>
            </a:r>
            <a:r>
              <a:rPr lang="de-DE" baseline="0" dirty="0" smtClean="0"/>
              <a:t> 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0F3E-CC86-6E42-B60A-E006AB76AE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7360A1-2D17-4B5E-865F-FA570DB1008E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l-SI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sl-SI"/>
          </a:p>
        </p:txBody>
      </p:sp>
      <p:pic>
        <p:nvPicPr>
          <p:cNvPr id="8" name="Picture 7" descr="Svet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7218"/>
            <a:ext cx="9144000" cy="598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207" y="5638800"/>
            <a:ext cx="1848283" cy="998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zn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6614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59689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71A7B-A538-4947-B567-BBE1EFCFFCB0}" type="datetimeFigureOut">
              <a:rPr lang="en-US" smtClean="0"/>
              <a:pPr/>
              <a:t>10/03/15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E318-4602-2945-944A-7A918DEC103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info@anteja-ecg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544883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Cluster policy </a:t>
            </a:r>
            <a:r>
              <a:rPr lang="en-US" sz="3600" dirty="0" smtClean="0">
                <a:solidFill>
                  <a:srgbClr val="FFFFFF"/>
                </a:solidFill>
              </a:rPr>
              <a:t>in </a:t>
            </a:r>
            <a:r>
              <a:rPr lang="en-US" sz="3600" dirty="0" smtClean="0">
                <a:solidFill>
                  <a:srgbClr val="FFFFFF"/>
                </a:solidFill>
              </a:rPr>
              <a:t>Emerging industries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New trends in regional cluster development in the Danube Region</a:t>
            </a:r>
            <a:endParaRPr lang="en-US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756651"/>
            <a:ext cx="6400800" cy="1075641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Myriad Pro"/>
                <a:cs typeface="Myriad Pro"/>
              </a:rPr>
              <a:t>Mateja </a:t>
            </a:r>
            <a:r>
              <a:rPr lang="en-US" sz="2800" dirty="0" err="1" smtClean="0">
                <a:solidFill>
                  <a:srgbClr val="FFFFFF"/>
                </a:solidFill>
                <a:latin typeface="Myriad Pro"/>
                <a:cs typeface="Myriad Pro"/>
              </a:rPr>
              <a:t>Dermastia</a:t>
            </a:r>
            <a:r>
              <a:rPr lang="en-US" sz="2800" dirty="0" smtClean="0">
                <a:solidFill>
                  <a:srgbClr val="FFFFFF"/>
                </a:solidFill>
                <a:latin typeface="Myriad Pro"/>
                <a:cs typeface="Myriad Pro"/>
              </a:rPr>
              <a:t>, CEO Anteja ECG</a:t>
            </a:r>
            <a:endParaRPr lang="en-US" sz="28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" y="257802"/>
            <a:ext cx="7378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300" dirty="0" smtClean="0">
                <a:solidFill>
                  <a:schemeClr val="bg1"/>
                </a:solidFill>
                <a:latin typeface="Myriad Pro"/>
                <a:ea typeface="ＭＳ Ｐゴシック" pitchFamily="-112" charset="-128"/>
                <a:cs typeface="Myriad Pro"/>
              </a:rPr>
              <a:t>EU Strategy for the Danube region </a:t>
            </a:r>
          </a:p>
          <a:p>
            <a:r>
              <a:rPr lang="en-US" sz="2000" b="1" spc="300" dirty="0" smtClean="0">
                <a:solidFill>
                  <a:schemeClr val="bg1"/>
                </a:solidFill>
                <a:latin typeface="Myriad Pro"/>
                <a:ea typeface="ＭＳ Ｐゴシック" pitchFamily="-112" charset="-128"/>
                <a:cs typeface="Myriad Pro"/>
              </a:rPr>
              <a:t>3</a:t>
            </a:r>
            <a:r>
              <a:rPr lang="en-US" sz="2000" b="1" spc="300" baseline="30000" dirty="0" smtClean="0">
                <a:solidFill>
                  <a:schemeClr val="bg1"/>
                </a:solidFill>
                <a:latin typeface="Myriad Pro"/>
                <a:ea typeface="ＭＳ Ｐゴシック" pitchFamily="-112" charset="-128"/>
                <a:cs typeface="Myriad Pro"/>
              </a:rPr>
              <a:t>rd</a:t>
            </a:r>
            <a:r>
              <a:rPr lang="en-US" sz="2000" b="1" spc="300" dirty="0" smtClean="0">
                <a:solidFill>
                  <a:schemeClr val="bg1"/>
                </a:solidFill>
                <a:latin typeface="Myriad Pro"/>
                <a:ea typeface="ＭＳ Ｐゴシック" pitchFamily="-112" charset="-128"/>
                <a:cs typeface="Myriad Pro"/>
              </a:rPr>
              <a:t> Workshop of Priority Area 8 “Cluster Networking and Development Projects in the Danube Region </a:t>
            </a:r>
            <a:endParaRPr lang="en-US" sz="1400" dirty="0" smtClean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628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FFFFFF"/>
                </a:solidFill>
              </a:rPr>
              <a:t>Cluster </a:t>
            </a:r>
            <a:r>
              <a:rPr lang="en-US" cap="none" dirty="0" smtClean="0">
                <a:solidFill>
                  <a:srgbClr val="FFFFFF"/>
                </a:solidFill>
              </a:rPr>
              <a:t>policy and cluster organizations </a:t>
            </a:r>
            <a:r>
              <a:rPr lang="en-US" cap="none" dirty="0" smtClean="0">
                <a:solidFill>
                  <a:srgbClr val="FFFFFF"/>
                </a:solidFill>
              </a:rPr>
              <a:t>role is well established in traditional industries while emerging industries remain a challenge</a:t>
            </a:r>
            <a:endParaRPr lang="en-US" cap="none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749300"/>
            <a:ext cx="7772400" cy="150018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Policy Challenge 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Addresses the challenges of Slovenia’s innovation policy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7160" y="1847343"/>
            <a:ext cx="401640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dirty="0"/>
              <a:t>new policy model for a</a:t>
            </a:r>
            <a:r>
              <a:rPr lang="en-US" sz="2800" dirty="0" smtClean="0"/>
              <a:t> systemic </a:t>
            </a:r>
            <a:r>
              <a:rPr lang="en-US" sz="2800" dirty="0"/>
              <a:t>approach to stimulating the transformation of the industrial </a:t>
            </a:r>
            <a:r>
              <a:rPr lang="en-US" sz="2800" dirty="0" smtClean="0"/>
              <a:t>structure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53567" y="4595019"/>
            <a:ext cx="4790433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Emerging Industries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Clusters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New value chains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639" y="1574440"/>
            <a:ext cx="2877030" cy="2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7125"/>
            <a:ext cx="1609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385300" cy="6934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8995" y="746125"/>
            <a:ext cx="4572000" cy="3206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Structural </a:t>
            </a:r>
            <a:r>
              <a:rPr lang="en-US" b="1" dirty="0">
                <a:solidFill>
                  <a:schemeClr val="bg1"/>
                </a:solidFill>
              </a:rPr>
              <a:t>change </a:t>
            </a:r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polymer </a:t>
            </a:r>
            <a:r>
              <a:rPr lang="en-US" dirty="0">
                <a:solidFill>
                  <a:schemeClr val="bg1"/>
                </a:solidFill>
              </a:rPr>
              <a:t>to biopolymer based industry </a:t>
            </a:r>
            <a:r>
              <a:rPr lang="en-US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bg1"/>
                </a:solidFill>
              </a:rPr>
              <a:t> bio</a:t>
            </a:r>
            <a:r>
              <a:rPr lang="en-US" dirty="0">
                <a:solidFill>
                  <a:schemeClr val="bg1"/>
                </a:solidFill>
              </a:rPr>
              <a:t>-based industry in Europe.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995" y="31321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bio-chemicals, </a:t>
            </a:r>
            <a:b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bio-materials </a:t>
            </a:r>
            <a:b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bio-plastics </a:t>
            </a:r>
            <a:b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next generation </a:t>
            </a:r>
            <a:r>
              <a:rPr lang="sl-SI" sz="3200" b="1" dirty="0" smtClean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bio-energy</a:t>
            </a:r>
            <a:endParaRPr lang="en-US" sz="3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4887495" y="1900237"/>
            <a:ext cx="5387974" cy="410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err="1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/>
              </a:rPr>
              <a:t>Agricultuture</a:t>
            </a:r>
            <a:r>
              <a:rPr lang="en-US" sz="44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Arial"/>
              </a:rPr>
              <a:t>, Health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, Safety, Mobility, Food…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678" y="1429775"/>
            <a:ext cx="7021331" cy="53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0172" y="47233"/>
            <a:ext cx="7592667" cy="1437989"/>
          </a:xfr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ea typeface="Arial" charset="0"/>
                <a:cs typeface="Arial" charset="0"/>
              </a:rPr>
              <a:t>Changing </a:t>
            </a: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</a:rPr>
              <a:t>the way how to produce and use polymers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Testing new policy tools and combination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235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Understanding strengths and weaknesses of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policy approaches and measures / programs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innovation capacity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cluster organizations </a:t>
            </a:r>
          </a:p>
          <a:p>
            <a:pPr lvl="1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31572" y="2235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New tools and combination of tools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Stress Test and peer review of policies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Benchmarking of cluster organizations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5968954" cy="1143000"/>
          </a:xfrm>
        </p:spPr>
        <p:txBody>
          <a:bodyPr>
            <a:normAutofit fontScale="90000"/>
          </a:bodyPr>
          <a:lstStyle/>
          <a:p>
            <a:pPr marL="342900" lvl="1" indent="-342900"/>
            <a:r>
              <a:rPr lang="en-US" sz="4400" b="1" dirty="0" smtClean="0">
                <a:solidFill>
                  <a:srgbClr val="FFFFFF"/>
                </a:solidFill>
              </a:rPr>
              <a:t>Stress test and Peer Review</a:t>
            </a:r>
            <a:r>
              <a:rPr lang="en-US" sz="4400" b="1" dirty="0" smtClean="0">
                <a:solidFill>
                  <a:srgbClr val="FFFFFF"/>
                </a:solidFill>
                <a:ea typeface="Arial" charset="0"/>
                <a:cs typeface="Arial" charset="0"/>
              </a:rPr>
              <a:t/>
            </a:r>
            <a:br>
              <a:rPr lang="en-US" sz="4400" b="1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r>
              <a:rPr lang="en-US" sz="4400" b="1" dirty="0" smtClean="0">
                <a:solidFill>
                  <a:srgbClr val="FFFFFF"/>
                </a:solidFill>
                <a:ea typeface="Arial" charset="0"/>
                <a:cs typeface="Arial" charset="0"/>
              </a:rPr>
              <a:t/>
            </a:r>
            <a:br>
              <a:rPr lang="en-US" sz="4400" b="1" dirty="0" smtClean="0">
                <a:solidFill>
                  <a:srgbClr val="FFFFFF"/>
                </a:solidFill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200" b="1" dirty="0" smtClean="0">
                <a:solidFill>
                  <a:srgbClr val="FFFFFF"/>
                </a:solidFill>
                <a:ea typeface="Arial" charset="0"/>
                <a:cs typeface="Arial" charset="0"/>
              </a:rPr>
              <a:t>Trans </a:t>
            </a:r>
            <a:r>
              <a:rPr lang="en-US" sz="3200" b="1" dirty="0">
                <a:solidFill>
                  <a:srgbClr val="FFFFFF"/>
                </a:solidFill>
                <a:ea typeface="Arial" charset="0"/>
                <a:cs typeface="Arial" charset="0"/>
              </a:rPr>
              <a:t>- regional policy learning among peers 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457200" indent="-457200">
              <a:spcBef>
                <a:spcPts val="1176"/>
              </a:spcBef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Understanding of different models to foster bio-polymer industry as an emerging  industry</a:t>
            </a:r>
          </a:p>
          <a:p>
            <a:pPr marL="457200" indent="-457200">
              <a:spcBef>
                <a:spcPts val="1176"/>
              </a:spcBef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Towards better regional cluster and innovation policy</a:t>
            </a:r>
          </a:p>
          <a:p>
            <a:pPr marL="457200" indent="-457200">
              <a:spcBef>
                <a:spcPts val="1176"/>
              </a:spcBef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Strengths and Weakness  with regard to the establishment of new industrial value chains</a:t>
            </a:r>
          </a:p>
          <a:p>
            <a:pPr marL="457200" indent="-457200">
              <a:spcBef>
                <a:spcPts val="1176"/>
              </a:spcBef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Outreach the regional boarders and sectors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4203700"/>
            <a:ext cx="8921750" cy="45259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176"/>
              </a:spcBef>
              <a:buFont typeface="Arial" charset="0"/>
              <a:buChar char="•"/>
            </a:pPr>
            <a:r>
              <a:rPr lang="en-US" dirty="0" err="1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ž</a:t>
            </a:r>
            <a:endParaRPr lang="en-US" dirty="0" smtClean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50799" y="207497"/>
            <a:ext cx="7638776" cy="4005780"/>
            <a:chOff x="650799" y="809381"/>
            <a:chExt cx="7638776" cy="4005780"/>
          </a:xfrm>
        </p:grpSpPr>
        <p:graphicFrame>
          <p:nvGraphicFramePr>
            <p:cNvPr id="5" name="Diagramm 4"/>
            <p:cNvGraphicFramePr/>
            <p:nvPr/>
          </p:nvGraphicFramePr>
          <p:xfrm>
            <a:off x="650799" y="809381"/>
            <a:ext cx="6936202" cy="39595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Abgerundetes Rechteck 5"/>
            <p:cNvSpPr/>
            <p:nvPr/>
          </p:nvSpPr>
          <p:spPr bwMode="auto">
            <a:xfrm>
              <a:off x="650799" y="2936147"/>
              <a:ext cx="1855684" cy="169697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de-DE" sz="18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Peer </a:t>
              </a:r>
              <a:r>
                <a:rPr lang="de-DE" sz="1800" b="1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Review</a:t>
              </a:r>
              <a:r>
                <a:rPr lang="de-DE" sz="18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 &amp; </a:t>
              </a:r>
            </a:p>
            <a:p>
              <a:pPr algn="ctr">
                <a:defRPr/>
              </a:pPr>
              <a:r>
                <a:rPr lang="de-DE" sz="1800" b="1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Benchmarking</a:t>
              </a:r>
              <a:endParaRPr lang="en-GB" sz="1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Abgerundetes Rechteck 6"/>
            <p:cNvSpPr/>
            <p:nvPr/>
          </p:nvSpPr>
          <p:spPr bwMode="auto">
            <a:xfrm>
              <a:off x="3437097" y="2925766"/>
              <a:ext cx="1927696" cy="84848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de-DE" sz="1800" b="1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Comparing</a:t>
              </a:r>
              <a:r>
                <a:rPr lang="de-DE" sz="18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 </a:t>
              </a:r>
              <a:r>
                <a:rPr lang="de-DE" sz="1800" b="1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among</a:t>
              </a:r>
              <a:r>
                <a:rPr lang="de-DE" sz="18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 </a:t>
              </a:r>
              <a:r>
                <a:rPr lang="de-DE" sz="1800" b="1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participants</a:t>
              </a:r>
              <a:endParaRPr lang="en-GB" sz="1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Pfeil nach rechts 8"/>
            <p:cNvSpPr/>
            <p:nvPr/>
          </p:nvSpPr>
          <p:spPr bwMode="auto">
            <a:xfrm>
              <a:off x="2572958" y="3434857"/>
              <a:ext cx="733772" cy="67878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07311" y="3118239"/>
              <a:ext cx="4782264" cy="1696922"/>
              <a:chOff x="3507311" y="3118239"/>
              <a:chExt cx="4782264" cy="1696922"/>
            </a:xfrm>
          </p:grpSpPr>
          <p:sp>
            <p:nvSpPr>
              <p:cNvPr id="13" name="Abgerundetes Rechteck 12"/>
              <p:cNvSpPr/>
              <p:nvPr/>
            </p:nvSpPr>
            <p:spPr>
              <a:xfrm>
                <a:off x="3507311" y="3966701"/>
                <a:ext cx="1927599" cy="84846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de-DE" sz="1800" b="1" dirty="0" err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Comparing</a:t>
                </a:r>
                <a:r>
                  <a:rPr lang="de-DE" sz="1800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</a:t>
                </a:r>
                <a:r>
                  <a:rPr lang="de-DE" sz="1800" b="1" dirty="0" err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with</a:t>
                </a:r>
                <a:r>
                  <a:rPr lang="de-DE" sz="1800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</a:t>
                </a:r>
                <a:r>
                  <a:rPr lang="de-DE" sz="1800" b="1" dirty="0" err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Reference</a:t>
                </a:r>
                <a:r>
                  <a:rPr lang="de-DE" sz="1800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Group</a:t>
                </a:r>
                <a:endParaRPr lang="en-GB" sz="18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Abgerundetes Rechteck 11"/>
              <p:cNvSpPr/>
              <p:nvPr/>
            </p:nvSpPr>
            <p:spPr>
              <a:xfrm>
                <a:off x="6390622" y="3118239"/>
                <a:ext cx="1898953" cy="84846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de-DE" sz="1800" b="1" dirty="0" err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Policy</a:t>
                </a:r>
                <a:r>
                  <a:rPr lang="de-DE" sz="1800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</a:t>
                </a:r>
                <a:r>
                  <a:rPr lang="de-DE" sz="1800" b="1" dirty="0" err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Learning</a:t>
                </a:r>
                <a:r>
                  <a:rPr lang="de-DE" sz="1800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&amp; </a:t>
                </a:r>
                <a:r>
                  <a:rPr lang="de-DE" sz="1800" b="1" dirty="0" err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Improving</a:t>
                </a:r>
                <a:endParaRPr lang="en-GB" sz="18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Pfeil nach rechts 13"/>
              <p:cNvSpPr/>
              <p:nvPr/>
            </p:nvSpPr>
            <p:spPr>
              <a:xfrm>
                <a:off x="5561062" y="3287932"/>
                <a:ext cx="733734" cy="678769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800"/>
              </a:p>
            </p:txBody>
          </p:sp>
        </p:grp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199" y="274638"/>
            <a:ext cx="7263227" cy="114300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FFFF"/>
                </a:solidFill>
              </a:rPr>
              <a:t>Stress test and peer review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793" y="4888210"/>
            <a:ext cx="79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smtClean="0">
                <a:solidFill>
                  <a:srgbClr val="FFFFFF"/>
                </a:solidFill>
                <a:latin typeface="Arial"/>
                <a:cs typeface="Arial"/>
              </a:rPr>
              <a:t>Peers: Bavaria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, Saxony, Lower, Upper Austria,</a:t>
            </a:r>
            <a:r>
              <a:rPr lang="sl-SI" sz="3200" b="1" dirty="0">
                <a:solidFill>
                  <a:srgbClr val="FFFFFF"/>
                </a:solidFill>
                <a:latin typeface="Arial"/>
                <a:cs typeface="Arial"/>
              </a:rPr>
              <a:t> Flander and Slovenia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l-SI" sz="32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sl-SI" sz="3200" b="1" dirty="0">
                <a:solidFill>
                  <a:srgbClr val="FFFFFF"/>
                </a:solidFill>
                <a:latin typeface="Arial"/>
                <a:cs typeface="Arial"/>
              </a:rPr>
            </a:b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© VDI/VDE-IT  </a:t>
            </a:r>
            <a:fld id="{68A3C1DB-B155-44C5-B8C5-E214B84CCF2E}" type="datetime1">
              <a:rPr lang="de-DE" altLang="en-US"/>
              <a:pPr>
                <a:defRPr/>
              </a:pPr>
              <a:t>10/03/15</a:t>
            </a:fld>
            <a:r>
              <a:rPr lang="de-DE" altLang="en-US"/>
              <a:t>          </a:t>
            </a:r>
            <a:fld id="{CE5665EA-0178-43CD-AD60-7DFB7700C222}" type="slidenum">
              <a:rPr lang="de-DE" altLang="en-US"/>
              <a:pPr>
                <a:defRPr/>
              </a:pPr>
              <a:t>17</a:t>
            </a:fld>
            <a:endParaRPr lang="de-DE" altLang="en-US"/>
          </a:p>
        </p:txBody>
      </p:sp>
      <p:sp>
        <p:nvSpPr>
          <p:cNvPr id="13315" name="AutoShape 2"/>
          <p:cNvSpPr>
            <a:spLocks noChangeAspect="1" noChangeArrowheads="1" noTextEdit="1"/>
          </p:cNvSpPr>
          <p:nvPr/>
        </p:nvSpPr>
        <p:spPr bwMode="auto">
          <a:xfrm>
            <a:off x="716574" y="1412875"/>
            <a:ext cx="81094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6" name="Freeform 3"/>
          <p:cNvSpPr>
            <a:spLocks/>
          </p:cNvSpPr>
          <p:nvPr/>
        </p:nvSpPr>
        <p:spPr bwMode="auto">
          <a:xfrm>
            <a:off x="4259874" y="3375025"/>
            <a:ext cx="427892" cy="427038"/>
          </a:xfrm>
          <a:custGeom>
            <a:avLst/>
            <a:gdLst>
              <a:gd name="T0" fmla="*/ 658293445 w 274"/>
              <a:gd name="T1" fmla="*/ 634228584 h 238"/>
              <a:gd name="T2" fmla="*/ 623948451 w 274"/>
              <a:gd name="T3" fmla="*/ 634228584 h 238"/>
              <a:gd name="T4" fmla="*/ 598189282 w 274"/>
              <a:gd name="T5" fmla="*/ 659983640 h 238"/>
              <a:gd name="T6" fmla="*/ 506600937 w 274"/>
              <a:gd name="T7" fmla="*/ 659983640 h 238"/>
              <a:gd name="T8" fmla="*/ 449357588 w 274"/>
              <a:gd name="T9" fmla="*/ 698616225 h 238"/>
              <a:gd name="T10" fmla="*/ 392114238 w 274"/>
              <a:gd name="T11" fmla="*/ 659983640 h 238"/>
              <a:gd name="T12" fmla="*/ 323422557 w 274"/>
              <a:gd name="T13" fmla="*/ 659983640 h 238"/>
              <a:gd name="T14" fmla="*/ 266179207 w 274"/>
              <a:gd name="T15" fmla="*/ 634228584 h 238"/>
              <a:gd name="T16" fmla="*/ 208937549 w 274"/>
              <a:gd name="T17" fmla="*/ 634228584 h 238"/>
              <a:gd name="T18" fmla="*/ 183176689 w 274"/>
              <a:gd name="T19" fmla="*/ 698616225 h 238"/>
              <a:gd name="T20" fmla="*/ 183176689 w 274"/>
              <a:gd name="T21" fmla="*/ 766224594 h 238"/>
              <a:gd name="T22" fmla="*/ 148831694 w 274"/>
              <a:gd name="T23" fmla="*/ 698616225 h 238"/>
              <a:gd name="T24" fmla="*/ 117347513 w 274"/>
              <a:gd name="T25" fmla="*/ 727592010 h 238"/>
              <a:gd name="T26" fmla="*/ 91588344 w 274"/>
              <a:gd name="T27" fmla="*/ 698616225 h 238"/>
              <a:gd name="T28" fmla="*/ 57243350 w 274"/>
              <a:gd name="T29" fmla="*/ 698616225 h 238"/>
              <a:gd name="T30" fmla="*/ 0 w 274"/>
              <a:gd name="T31" fmla="*/ 598814933 h 238"/>
              <a:gd name="T32" fmla="*/ 0 w 274"/>
              <a:gd name="T33" fmla="*/ 531206564 h 238"/>
              <a:gd name="T34" fmla="*/ 183176689 w 274"/>
              <a:gd name="T35" fmla="*/ 492572185 h 238"/>
              <a:gd name="T36" fmla="*/ 208937549 w 274"/>
              <a:gd name="T37" fmla="*/ 466817128 h 238"/>
              <a:gd name="T38" fmla="*/ 208937549 w 274"/>
              <a:gd name="T39" fmla="*/ 296188533 h 238"/>
              <a:gd name="T40" fmla="*/ 266179207 w 274"/>
              <a:gd name="T41" fmla="*/ 260773087 h 238"/>
              <a:gd name="T42" fmla="*/ 572430113 w 274"/>
              <a:gd name="T43" fmla="*/ 0 h 238"/>
              <a:gd name="T44" fmla="*/ 681191800 w 274"/>
              <a:gd name="T45" fmla="*/ 0 h 238"/>
              <a:gd name="T46" fmla="*/ 715536795 w 274"/>
              <a:gd name="T47" fmla="*/ 35413651 h 238"/>
              <a:gd name="T48" fmla="*/ 715536795 w 274"/>
              <a:gd name="T49" fmla="*/ 128777077 h 238"/>
              <a:gd name="T50" fmla="*/ 749883482 w 274"/>
              <a:gd name="T51" fmla="*/ 202823313 h 238"/>
              <a:gd name="T52" fmla="*/ 784228476 w 274"/>
              <a:gd name="T53" fmla="*/ 202823313 h 238"/>
              <a:gd name="T54" fmla="*/ 749883482 w 274"/>
              <a:gd name="T55" fmla="*/ 399208759 h 238"/>
              <a:gd name="T56" fmla="*/ 658293445 w 274"/>
              <a:gd name="T57" fmla="*/ 598814933 h 238"/>
              <a:gd name="T58" fmla="*/ 658293445 w 274"/>
              <a:gd name="T59" fmla="*/ 634228584 h 2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4" h="238">
                <a:moveTo>
                  <a:pt x="230" y="197"/>
                </a:moveTo>
                <a:lnTo>
                  <a:pt x="218" y="197"/>
                </a:lnTo>
                <a:lnTo>
                  <a:pt x="209" y="205"/>
                </a:lnTo>
                <a:lnTo>
                  <a:pt x="177" y="205"/>
                </a:lnTo>
                <a:lnTo>
                  <a:pt x="157" y="217"/>
                </a:lnTo>
                <a:lnTo>
                  <a:pt x="137" y="205"/>
                </a:lnTo>
                <a:lnTo>
                  <a:pt x="113" y="205"/>
                </a:lnTo>
                <a:lnTo>
                  <a:pt x="93" y="197"/>
                </a:lnTo>
                <a:lnTo>
                  <a:pt x="73" y="197"/>
                </a:lnTo>
                <a:lnTo>
                  <a:pt x="64" y="217"/>
                </a:lnTo>
                <a:lnTo>
                  <a:pt x="64" y="238"/>
                </a:lnTo>
                <a:lnTo>
                  <a:pt x="52" y="217"/>
                </a:lnTo>
                <a:lnTo>
                  <a:pt x="41" y="226"/>
                </a:lnTo>
                <a:lnTo>
                  <a:pt x="32" y="217"/>
                </a:lnTo>
                <a:lnTo>
                  <a:pt x="20" y="217"/>
                </a:lnTo>
                <a:lnTo>
                  <a:pt x="0" y="186"/>
                </a:lnTo>
                <a:lnTo>
                  <a:pt x="0" y="165"/>
                </a:lnTo>
                <a:lnTo>
                  <a:pt x="64" y="153"/>
                </a:lnTo>
                <a:lnTo>
                  <a:pt x="73" y="145"/>
                </a:lnTo>
                <a:lnTo>
                  <a:pt x="73" y="92"/>
                </a:lnTo>
                <a:lnTo>
                  <a:pt x="93" y="81"/>
                </a:lnTo>
                <a:lnTo>
                  <a:pt x="200" y="0"/>
                </a:lnTo>
                <a:lnTo>
                  <a:pt x="238" y="0"/>
                </a:lnTo>
                <a:lnTo>
                  <a:pt x="250" y="11"/>
                </a:lnTo>
                <a:lnTo>
                  <a:pt x="250" y="40"/>
                </a:lnTo>
                <a:lnTo>
                  <a:pt x="262" y="63"/>
                </a:lnTo>
                <a:lnTo>
                  <a:pt x="274" y="63"/>
                </a:lnTo>
                <a:lnTo>
                  <a:pt x="262" y="124"/>
                </a:lnTo>
                <a:lnTo>
                  <a:pt x="230" y="186"/>
                </a:lnTo>
                <a:lnTo>
                  <a:pt x="230" y="19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Freeform 4"/>
          <p:cNvSpPr>
            <a:spLocks/>
          </p:cNvSpPr>
          <p:nvPr/>
        </p:nvSpPr>
        <p:spPr bwMode="auto">
          <a:xfrm>
            <a:off x="4259874" y="3375025"/>
            <a:ext cx="427892" cy="427038"/>
          </a:xfrm>
          <a:custGeom>
            <a:avLst/>
            <a:gdLst>
              <a:gd name="T0" fmla="*/ 658293445 w 274"/>
              <a:gd name="T1" fmla="*/ 634228584 h 238"/>
              <a:gd name="T2" fmla="*/ 623948451 w 274"/>
              <a:gd name="T3" fmla="*/ 634228584 h 238"/>
              <a:gd name="T4" fmla="*/ 598189282 w 274"/>
              <a:gd name="T5" fmla="*/ 659983640 h 238"/>
              <a:gd name="T6" fmla="*/ 506600937 w 274"/>
              <a:gd name="T7" fmla="*/ 659983640 h 238"/>
              <a:gd name="T8" fmla="*/ 449357588 w 274"/>
              <a:gd name="T9" fmla="*/ 698616225 h 238"/>
              <a:gd name="T10" fmla="*/ 392114238 w 274"/>
              <a:gd name="T11" fmla="*/ 659983640 h 238"/>
              <a:gd name="T12" fmla="*/ 323422557 w 274"/>
              <a:gd name="T13" fmla="*/ 659983640 h 238"/>
              <a:gd name="T14" fmla="*/ 266179207 w 274"/>
              <a:gd name="T15" fmla="*/ 634228584 h 238"/>
              <a:gd name="T16" fmla="*/ 208937549 w 274"/>
              <a:gd name="T17" fmla="*/ 634228584 h 238"/>
              <a:gd name="T18" fmla="*/ 183176689 w 274"/>
              <a:gd name="T19" fmla="*/ 698616225 h 238"/>
              <a:gd name="T20" fmla="*/ 183176689 w 274"/>
              <a:gd name="T21" fmla="*/ 766224594 h 238"/>
              <a:gd name="T22" fmla="*/ 148831694 w 274"/>
              <a:gd name="T23" fmla="*/ 698616225 h 238"/>
              <a:gd name="T24" fmla="*/ 117347513 w 274"/>
              <a:gd name="T25" fmla="*/ 727592010 h 238"/>
              <a:gd name="T26" fmla="*/ 91588344 w 274"/>
              <a:gd name="T27" fmla="*/ 698616225 h 238"/>
              <a:gd name="T28" fmla="*/ 57243350 w 274"/>
              <a:gd name="T29" fmla="*/ 698616225 h 238"/>
              <a:gd name="T30" fmla="*/ 0 w 274"/>
              <a:gd name="T31" fmla="*/ 598814933 h 238"/>
              <a:gd name="T32" fmla="*/ 0 w 274"/>
              <a:gd name="T33" fmla="*/ 531206564 h 238"/>
              <a:gd name="T34" fmla="*/ 183176689 w 274"/>
              <a:gd name="T35" fmla="*/ 492572185 h 238"/>
              <a:gd name="T36" fmla="*/ 208937549 w 274"/>
              <a:gd name="T37" fmla="*/ 466817128 h 238"/>
              <a:gd name="T38" fmla="*/ 208937549 w 274"/>
              <a:gd name="T39" fmla="*/ 296188533 h 238"/>
              <a:gd name="T40" fmla="*/ 266179207 w 274"/>
              <a:gd name="T41" fmla="*/ 260773087 h 238"/>
              <a:gd name="T42" fmla="*/ 572430113 w 274"/>
              <a:gd name="T43" fmla="*/ 0 h 238"/>
              <a:gd name="T44" fmla="*/ 681191800 w 274"/>
              <a:gd name="T45" fmla="*/ 0 h 238"/>
              <a:gd name="T46" fmla="*/ 715536795 w 274"/>
              <a:gd name="T47" fmla="*/ 35413651 h 238"/>
              <a:gd name="T48" fmla="*/ 715536795 w 274"/>
              <a:gd name="T49" fmla="*/ 128777077 h 238"/>
              <a:gd name="T50" fmla="*/ 749883482 w 274"/>
              <a:gd name="T51" fmla="*/ 202823313 h 238"/>
              <a:gd name="T52" fmla="*/ 784228476 w 274"/>
              <a:gd name="T53" fmla="*/ 202823313 h 238"/>
              <a:gd name="T54" fmla="*/ 749883482 w 274"/>
              <a:gd name="T55" fmla="*/ 399208759 h 238"/>
              <a:gd name="T56" fmla="*/ 658293445 w 274"/>
              <a:gd name="T57" fmla="*/ 598814933 h 238"/>
              <a:gd name="T58" fmla="*/ 658293445 w 274"/>
              <a:gd name="T59" fmla="*/ 634228584 h 2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4" h="238">
                <a:moveTo>
                  <a:pt x="230" y="197"/>
                </a:moveTo>
                <a:lnTo>
                  <a:pt x="218" y="197"/>
                </a:lnTo>
                <a:lnTo>
                  <a:pt x="209" y="205"/>
                </a:lnTo>
                <a:lnTo>
                  <a:pt x="177" y="205"/>
                </a:lnTo>
                <a:lnTo>
                  <a:pt x="157" y="217"/>
                </a:lnTo>
                <a:lnTo>
                  <a:pt x="137" y="205"/>
                </a:lnTo>
                <a:lnTo>
                  <a:pt x="113" y="205"/>
                </a:lnTo>
                <a:lnTo>
                  <a:pt x="93" y="197"/>
                </a:lnTo>
                <a:lnTo>
                  <a:pt x="73" y="197"/>
                </a:lnTo>
                <a:lnTo>
                  <a:pt x="64" y="217"/>
                </a:lnTo>
                <a:lnTo>
                  <a:pt x="64" y="238"/>
                </a:lnTo>
                <a:lnTo>
                  <a:pt x="52" y="217"/>
                </a:lnTo>
                <a:lnTo>
                  <a:pt x="41" y="226"/>
                </a:lnTo>
                <a:lnTo>
                  <a:pt x="32" y="217"/>
                </a:lnTo>
                <a:lnTo>
                  <a:pt x="20" y="217"/>
                </a:lnTo>
                <a:lnTo>
                  <a:pt x="0" y="186"/>
                </a:lnTo>
                <a:lnTo>
                  <a:pt x="0" y="165"/>
                </a:lnTo>
                <a:lnTo>
                  <a:pt x="64" y="153"/>
                </a:lnTo>
                <a:lnTo>
                  <a:pt x="73" y="145"/>
                </a:lnTo>
                <a:lnTo>
                  <a:pt x="73" y="92"/>
                </a:lnTo>
                <a:lnTo>
                  <a:pt x="93" y="81"/>
                </a:lnTo>
                <a:lnTo>
                  <a:pt x="200" y="0"/>
                </a:lnTo>
                <a:lnTo>
                  <a:pt x="238" y="0"/>
                </a:lnTo>
                <a:lnTo>
                  <a:pt x="250" y="11"/>
                </a:lnTo>
                <a:lnTo>
                  <a:pt x="250" y="40"/>
                </a:lnTo>
                <a:lnTo>
                  <a:pt x="262" y="63"/>
                </a:lnTo>
                <a:lnTo>
                  <a:pt x="274" y="63"/>
                </a:lnTo>
                <a:lnTo>
                  <a:pt x="262" y="124"/>
                </a:lnTo>
                <a:lnTo>
                  <a:pt x="230" y="186"/>
                </a:lnTo>
                <a:lnTo>
                  <a:pt x="230" y="19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8" name="Freeform 5"/>
          <p:cNvSpPr>
            <a:spLocks/>
          </p:cNvSpPr>
          <p:nvPr/>
        </p:nvSpPr>
        <p:spPr bwMode="auto">
          <a:xfrm>
            <a:off x="4325816" y="3729038"/>
            <a:ext cx="309197" cy="328612"/>
          </a:xfrm>
          <a:custGeom>
            <a:avLst/>
            <a:gdLst>
              <a:gd name="T0" fmla="*/ 566667734 w 198"/>
              <a:gd name="T1" fmla="*/ 25796940 h 183"/>
              <a:gd name="T2" fmla="*/ 566667734 w 198"/>
              <a:gd name="T3" fmla="*/ 61265488 h 183"/>
              <a:gd name="T4" fmla="*/ 566667734 w 198"/>
              <a:gd name="T5" fmla="*/ 128981108 h 183"/>
              <a:gd name="T6" fmla="*/ 540909418 w 198"/>
              <a:gd name="T7" fmla="*/ 154776252 h 183"/>
              <a:gd name="T8" fmla="*/ 506567252 w 198"/>
              <a:gd name="T9" fmla="*/ 296655830 h 183"/>
              <a:gd name="T10" fmla="*/ 480808935 w 198"/>
              <a:gd name="T11" fmla="*/ 322450974 h 183"/>
              <a:gd name="T12" fmla="*/ 455050619 w 198"/>
              <a:gd name="T13" fmla="*/ 428860208 h 183"/>
              <a:gd name="T14" fmla="*/ 423569172 w 198"/>
              <a:gd name="T15" fmla="*/ 464330552 h 183"/>
              <a:gd name="T16" fmla="*/ 389227006 w 198"/>
              <a:gd name="T17" fmla="*/ 428860208 h 183"/>
              <a:gd name="T18" fmla="*/ 357745559 w 198"/>
              <a:gd name="T19" fmla="*/ 428860208 h 183"/>
              <a:gd name="T20" fmla="*/ 297643385 w 198"/>
              <a:gd name="T21" fmla="*/ 557841316 h 183"/>
              <a:gd name="T22" fmla="*/ 145959281 w 198"/>
              <a:gd name="T23" fmla="*/ 590086593 h 183"/>
              <a:gd name="T24" fmla="*/ 145959281 w 198"/>
              <a:gd name="T25" fmla="*/ 557841316 h 183"/>
              <a:gd name="T26" fmla="*/ 123063376 w 198"/>
              <a:gd name="T27" fmla="*/ 493350762 h 183"/>
              <a:gd name="T28" fmla="*/ 62962894 w 198"/>
              <a:gd name="T29" fmla="*/ 464330552 h 183"/>
              <a:gd name="T30" fmla="*/ 0 w 198"/>
              <a:gd name="T31" fmla="*/ 464330552 h 183"/>
              <a:gd name="T32" fmla="*/ 0 w 198"/>
              <a:gd name="T33" fmla="*/ 322450974 h 183"/>
              <a:gd name="T34" fmla="*/ 62962894 w 198"/>
              <a:gd name="T35" fmla="*/ 193471662 h 183"/>
              <a:gd name="T36" fmla="*/ 62962894 w 198"/>
              <a:gd name="T37" fmla="*/ 128981108 h 183"/>
              <a:gd name="T38" fmla="*/ 62962894 w 198"/>
              <a:gd name="T39" fmla="*/ 61265488 h 183"/>
              <a:gd name="T40" fmla="*/ 91581929 w 198"/>
              <a:gd name="T41" fmla="*/ 0 h 183"/>
              <a:gd name="T42" fmla="*/ 145959281 w 198"/>
              <a:gd name="T43" fmla="*/ 0 h 183"/>
              <a:gd name="T44" fmla="*/ 206061456 w 198"/>
              <a:gd name="T45" fmla="*/ 25796940 h 183"/>
              <a:gd name="T46" fmla="*/ 271886760 w 198"/>
              <a:gd name="T47" fmla="*/ 25796940 h 183"/>
              <a:gd name="T48" fmla="*/ 331987243 w 198"/>
              <a:gd name="T49" fmla="*/ 61265488 h 183"/>
              <a:gd name="T50" fmla="*/ 389227006 w 198"/>
              <a:gd name="T51" fmla="*/ 25796940 h 183"/>
              <a:gd name="T52" fmla="*/ 480808935 w 198"/>
              <a:gd name="T53" fmla="*/ 25796940 h 183"/>
              <a:gd name="T54" fmla="*/ 506567252 w 198"/>
              <a:gd name="T55" fmla="*/ 0 h 183"/>
              <a:gd name="T56" fmla="*/ 540909418 w 198"/>
              <a:gd name="T57" fmla="*/ 0 h 183"/>
              <a:gd name="T58" fmla="*/ 566667734 w 198"/>
              <a:gd name="T59" fmla="*/ 25796940 h 18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98" h="183">
                <a:moveTo>
                  <a:pt x="198" y="8"/>
                </a:moveTo>
                <a:lnTo>
                  <a:pt x="198" y="19"/>
                </a:lnTo>
                <a:lnTo>
                  <a:pt x="198" y="40"/>
                </a:lnTo>
                <a:lnTo>
                  <a:pt x="189" y="48"/>
                </a:lnTo>
                <a:lnTo>
                  <a:pt x="177" y="92"/>
                </a:lnTo>
                <a:lnTo>
                  <a:pt x="168" y="100"/>
                </a:lnTo>
                <a:lnTo>
                  <a:pt x="159" y="133"/>
                </a:lnTo>
                <a:lnTo>
                  <a:pt x="148" y="144"/>
                </a:lnTo>
                <a:lnTo>
                  <a:pt x="136" y="133"/>
                </a:lnTo>
                <a:lnTo>
                  <a:pt x="125" y="133"/>
                </a:lnTo>
                <a:lnTo>
                  <a:pt x="104" y="173"/>
                </a:lnTo>
                <a:lnTo>
                  <a:pt x="51" y="183"/>
                </a:lnTo>
                <a:lnTo>
                  <a:pt x="51" y="173"/>
                </a:lnTo>
                <a:lnTo>
                  <a:pt x="43" y="153"/>
                </a:lnTo>
                <a:lnTo>
                  <a:pt x="22" y="144"/>
                </a:lnTo>
                <a:lnTo>
                  <a:pt x="0" y="144"/>
                </a:lnTo>
                <a:lnTo>
                  <a:pt x="0" y="100"/>
                </a:lnTo>
                <a:lnTo>
                  <a:pt x="22" y="60"/>
                </a:lnTo>
                <a:lnTo>
                  <a:pt x="22" y="40"/>
                </a:lnTo>
                <a:lnTo>
                  <a:pt x="22" y="19"/>
                </a:lnTo>
                <a:lnTo>
                  <a:pt x="32" y="0"/>
                </a:lnTo>
                <a:lnTo>
                  <a:pt x="51" y="0"/>
                </a:lnTo>
                <a:lnTo>
                  <a:pt x="72" y="8"/>
                </a:lnTo>
                <a:lnTo>
                  <a:pt x="95" y="8"/>
                </a:lnTo>
                <a:lnTo>
                  <a:pt x="116" y="19"/>
                </a:lnTo>
                <a:lnTo>
                  <a:pt x="136" y="8"/>
                </a:lnTo>
                <a:lnTo>
                  <a:pt x="168" y="8"/>
                </a:lnTo>
                <a:lnTo>
                  <a:pt x="177" y="0"/>
                </a:lnTo>
                <a:lnTo>
                  <a:pt x="189" y="0"/>
                </a:lnTo>
                <a:lnTo>
                  <a:pt x="198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Freeform 6"/>
          <p:cNvSpPr>
            <a:spLocks/>
          </p:cNvSpPr>
          <p:nvPr/>
        </p:nvSpPr>
        <p:spPr bwMode="auto">
          <a:xfrm>
            <a:off x="4325816" y="3729038"/>
            <a:ext cx="309197" cy="328612"/>
          </a:xfrm>
          <a:custGeom>
            <a:avLst/>
            <a:gdLst>
              <a:gd name="T0" fmla="*/ 566667734 w 198"/>
              <a:gd name="T1" fmla="*/ 25796940 h 183"/>
              <a:gd name="T2" fmla="*/ 566667734 w 198"/>
              <a:gd name="T3" fmla="*/ 61265488 h 183"/>
              <a:gd name="T4" fmla="*/ 566667734 w 198"/>
              <a:gd name="T5" fmla="*/ 128981108 h 183"/>
              <a:gd name="T6" fmla="*/ 540909418 w 198"/>
              <a:gd name="T7" fmla="*/ 154776252 h 183"/>
              <a:gd name="T8" fmla="*/ 506567252 w 198"/>
              <a:gd name="T9" fmla="*/ 296655830 h 183"/>
              <a:gd name="T10" fmla="*/ 480808935 w 198"/>
              <a:gd name="T11" fmla="*/ 322450974 h 183"/>
              <a:gd name="T12" fmla="*/ 455050619 w 198"/>
              <a:gd name="T13" fmla="*/ 428860208 h 183"/>
              <a:gd name="T14" fmla="*/ 423569172 w 198"/>
              <a:gd name="T15" fmla="*/ 464330552 h 183"/>
              <a:gd name="T16" fmla="*/ 389227006 w 198"/>
              <a:gd name="T17" fmla="*/ 428860208 h 183"/>
              <a:gd name="T18" fmla="*/ 357745559 w 198"/>
              <a:gd name="T19" fmla="*/ 428860208 h 183"/>
              <a:gd name="T20" fmla="*/ 297643385 w 198"/>
              <a:gd name="T21" fmla="*/ 557841316 h 183"/>
              <a:gd name="T22" fmla="*/ 145959281 w 198"/>
              <a:gd name="T23" fmla="*/ 590086593 h 183"/>
              <a:gd name="T24" fmla="*/ 145959281 w 198"/>
              <a:gd name="T25" fmla="*/ 557841316 h 183"/>
              <a:gd name="T26" fmla="*/ 123063376 w 198"/>
              <a:gd name="T27" fmla="*/ 493350762 h 183"/>
              <a:gd name="T28" fmla="*/ 62962894 w 198"/>
              <a:gd name="T29" fmla="*/ 464330552 h 183"/>
              <a:gd name="T30" fmla="*/ 0 w 198"/>
              <a:gd name="T31" fmla="*/ 464330552 h 183"/>
              <a:gd name="T32" fmla="*/ 0 w 198"/>
              <a:gd name="T33" fmla="*/ 322450974 h 183"/>
              <a:gd name="T34" fmla="*/ 62962894 w 198"/>
              <a:gd name="T35" fmla="*/ 193471662 h 183"/>
              <a:gd name="T36" fmla="*/ 62962894 w 198"/>
              <a:gd name="T37" fmla="*/ 128981108 h 183"/>
              <a:gd name="T38" fmla="*/ 62962894 w 198"/>
              <a:gd name="T39" fmla="*/ 61265488 h 183"/>
              <a:gd name="T40" fmla="*/ 91581929 w 198"/>
              <a:gd name="T41" fmla="*/ 0 h 183"/>
              <a:gd name="T42" fmla="*/ 145959281 w 198"/>
              <a:gd name="T43" fmla="*/ 0 h 183"/>
              <a:gd name="T44" fmla="*/ 206061456 w 198"/>
              <a:gd name="T45" fmla="*/ 25796940 h 183"/>
              <a:gd name="T46" fmla="*/ 271886760 w 198"/>
              <a:gd name="T47" fmla="*/ 25796940 h 183"/>
              <a:gd name="T48" fmla="*/ 331987243 w 198"/>
              <a:gd name="T49" fmla="*/ 61265488 h 183"/>
              <a:gd name="T50" fmla="*/ 389227006 w 198"/>
              <a:gd name="T51" fmla="*/ 25796940 h 183"/>
              <a:gd name="T52" fmla="*/ 480808935 w 198"/>
              <a:gd name="T53" fmla="*/ 25796940 h 183"/>
              <a:gd name="T54" fmla="*/ 506567252 w 198"/>
              <a:gd name="T55" fmla="*/ 0 h 183"/>
              <a:gd name="T56" fmla="*/ 540909418 w 198"/>
              <a:gd name="T57" fmla="*/ 0 h 183"/>
              <a:gd name="T58" fmla="*/ 566667734 w 198"/>
              <a:gd name="T59" fmla="*/ 25796940 h 18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98" h="183">
                <a:moveTo>
                  <a:pt x="198" y="8"/>
                </a:moveTo>
                <a:lnTo>
                  <a:pt x="198" y="19"/>
                </a:lnTo>
                <a:lnTo>
                  <a:pt x="198" y="40"/>
                </a:lnTo>
                <a:lnTo>
                  <a:pt x="189" y="48"/>
                </a:lnTo>
                <a:lnTo>
                  <a:pt x="177" y="92"/>
                </a:lnTo>
                <a:lnTo>
                  <a:pt x="168" y="100"/>
                </a:lnTo>
                <a:lnTo>
                  <a:pt x="159" y="133"/>
                </a:lnTo>
                <a:lnTo>
                  <a:pt x="148" y="144"/>
                </a:lnTo>
                <a:lnTo>
                  <a:pt x="136" y="133"/>
                </a:lnTo>
                <a:lnTo>
                  <a:pt x="125" y="133"/>
                </a:lnTo>
                <a:lnTo>
                  <a:pt x="104" y="173"/>
                </a:lnTo>
                <a:lnTo>
                  <a:pt x="51" y="183"/>
                </a:lnTo>
                <a:lnTo>
                  <a:pt x="51" y="173"/>
                </a:lnTo>
                <a:lnTo>
                  <a:pt x="43" y="153"/>
                </a:lnTo>
                <a:lnTo>
                  <a:pt x="22" y="144"/>
                </a:lnTo>
                <a:lnTo>
                  <a:pt x="0" y="144"/>
                </a:lnTo>
                <a:lnTo>
                  <a:pt x="0" y="100"/>
                </a:lnTo>
                <a:lnTo>
                  <a:pt x="22" y="60"/>
                </a:lnTo>
                <a:lnTo>
                  <a:pt x="22" y="40"/>
                </a:lnTo>
                <a:lnTo>
                  <a:pt x="22" y="19"/>
                </a:lnTo>
                <a:lnTo>
                  <a:pt x="32" y="0"/>
                </a:lnTo>
                <a:lnTo>
                  <a:pt x="51" y="0"/>
                </a:lnTo>
                <a:lnTo>
                  <a:pt x="72" y="8"/>
                </a:lnTo>
                <a:lnTo>
                  <a:pt x="95" y="8"/>
                </a:lnTo>
                <a:lnTo>
                  <a:pt x="116" y="19"/>
                </a:lnTo>
                <a:lnTo>
                  <a:pt x="136" y="8"/>
                </a:lnTo>
                <a:lnTo>
                  <a:pt x="168" y="8"/>
                </a:lnTo>
                <a:lnTo>
                  <a:pt x="177" y="0"/>
                </a:lnTo>
                <a:lnTo>
                  <a:pt x="189" y="0"/>
                </a:lnTo>
                <a:lnTo>
                  <a:pt x="198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0" name="Freeform 7"/>
          <p:cNvSpPr>
            <a:spLocks/>
          </p:cNvSpPr>
          <p:nvPr/>
        </p:nvSpPr>
        <p:spPr bwMode="auto">
          <a:xfrm>
            <a:off x="4652597" y="3817939"/>
            <a:ext cx="360485" cy="280987"/>
          </a:xfrm>
          <a:custGeom>
            <a:avLst/>
            <a:gdLst>
              <a:gd name="T0" fmla="*/ 0 w 231"/>
              <a:gd name="T1" fmla="*/ 399050172 h 156"/>
              <a:gd name="T2" fmla="*/ 65734994 w 231"/>
              <a:gd name="T3" fmla="*/ 506113424 h 156"/>
              <a:gd name="T4" fmla="*/ 91458926 w 231"/>
              <a:gd name="T5" fmla="*/ 476914192 h 156"/>
              <a:gd name="T6" fmla="*/ 117181168 w 231"/>
              <a:gd name="T7" fmla="*/ 476914192 h 156"/>
              <a:gd name="T8" fmla="*/ 151478054 w 231"/>
              <a:gd name="T9" fmla="*/ 476914192 h 156"/>
              <a:gd name="T10" fmla="*/ 214355960 w 231"/>
              <a:gd name="T11" fmla="*/ 476914192 h 156"/>
              <a:gd name="T12" fmla="*/ 242936981 w 231"/>
              <a:gd name="T13" fmla="*/ 363363022 h 156"/>
              <a:gd name="T14" fmla="*/ 274375088 w 231"/>
              <a:gd name="T15" fmla="*/ 363363022 h 156"/>
              <a:gd name="T16" fmla="*/ 300097330 w 231"/>
              <a:gd name="T17" fmla="*/ 399050172 h 156"/>
              <a:gd name="T18" fmla="*/ 391556256 w 231"/>
              <a:gd name="T19" fmla="*/ 431493364 h 156"/>
              <a:gd name="T20" fmla="*/ 425853143 w 231"/>
              <a:gd name="T21" fmla="*/ 399050172 h 156"/>
              <a:gd name="T22" fmla="*/ 660215479 w 231"/>
              <a:gd name="T23" fmla="*/ 363363022 h 156"/>
              <a:gd name="T24" fmla="*/ 508737425 w 231"/>
              <a:gd name="T25" fmla="*/ 165459915 h 156"/>
              <a:gd name="T26" fmla="*/ 451575384 w 231"/>
              <a:gd name="T27" fmla="*/ 139506443 h 156"/>
              <a:gd name="T28" fmla="*/ 451575384 w 231"/>
              <a:gd name="T29" fmla="*/ 71374300 h 156"/>
              <a:gd name="T30" fmla="*/ 391556256 w 231"/>
              <a:gd name="T31" fmla="*/ 0 h 156"/>
              <a:gd name="T32" fmla="*/ 357259370 w 231"/>
              <a:gd name="T33" fmla="*/ 35687150 h 156"/>
              <a:gd name="T34" fmla="*/ 300097330 w 231"/>
              <a:gd name="T35" fmla="*/ 103817492 h 156"/>
              <a:gd name="T36" fmla="*/ 214355960 w 231"/>
              <a:gd name="T37" fmla="*/ 139506443 h 156"/>
              <a:gd name="T38" fmla="*/ 214355960 w 231"/>
              <a:gd name="T39" fmla="*/ 165459915 h 156"/>
              <a:gd name="T40" fmla="*/ 174343208 w 231"/>
              <a:gd name="T41" fmla="*/ 207636785 h 156"/>
              <a:gd name="T42" fmla="*/ 31438108 w 231"/>
              <a:gd name="T43" fmla="*/ 233590257 h 156"/>
              <a:gd name="T44" fmla="*/ 0 w 231"/>
              <a:gd name="T45" fmla="*/ 337409550 h 156"/>
              <a:gd name="T46" fmla="*/ 0 w 231"/>
              <a:gd name="T47" fmla="*/ 399050172 h 1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1" h="156">
                <a:moveTo>
                  <a:pt x="0" y="123"/>
                </a:moveTo>
                <a:lnTo>
                  <a:pt x="23" y="156"/>
                </a:lnTo>
                <a:lnTo>
                  <a:pt x="32" y="147"/>
                </a:lnTo>
                <a:lnTo>
                  <a:pt x="41" y="147"/>
                </a:lnTo>
                <a:lnTo>
                  <a:pt x="53" y="147"/>
                </a:lnTo>
                <a:lnTo>
                  <a:pt x="75" y="147"/>
                </a:lnTo>
                <a:lnTo>
                  <a:pt x="85" y="112"/>
                </a:lnTo>
                <a:lnTo>
                  <a:pt x="96" y="112"/>
                </a:lnTo>
                <a:lnTo>
                  <a:pt x="105" y="123"/>
                </a:lnTo>
                <a:lnTo>
                  <a:pt x="137" y="133"/>
                </a:lnTo>
                <a:lnTo>
                  <a:pt x="149" y="123"/>
                </a:lnTo>
                <a:lnTo>
                  <a:pt x="231" y="112"/>
                </a:lnTo>
                <a:lnTo>
                  <a:pt x="178" y="51"/>
                </a:lnTo>
                <a:lnTo>
                  <a:pt x="158" y="43"/>
                </a:lnTo>
                <a:lnTo>
                  <a:pt x="158" y="22"/>
                </a:lnTo>
                <a:lnTo>
                  <a:pt x="137" y="0"/>
                </a:lnTo>
                <a:lnTo>
                  <a:pt x="125" y="11"/>
                </a:lnTo>
                <a:lnTo>
                  <a:pt x="105" y="32"/>
                </a:lnTo>
                <a:lnTo>
                  <a:pt x="75" y="43"/>
                </a:lnTo>
                <a:lnTo>
                  <a:pt x="75" y="51"/>
                </a:lnTo>
                <a:lnTo>
                  <a:pt x="61" y="64"/>
                </a:lnTo>
                <a:lnTo>
                  <a:pt x="11" y="72"/>
                </a:lnTo>
                <a:lnTo>
                  <a:pt x="0" y="104"/>
                </a:lnTo>
                <a:lnTo>
                  <a:pt x="0" y="1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1" name="Freeform 8"/>
          <p:cNvSpPr>
            <a:spLocks/>
          </p:cNvSpPr>
          <p:nvPr/>
        </p:nvSpPr>
        <p:spPr bwMode="auto">
          <a:xfrm>
            <a:off x="4652597" y="3817939"/>
            <a:ext cx="360485" cy="280987"/>
          </a:xfrm>
          <a:custGeom>
            <a:avLst/>
            <a:gdLst>
              <a:gd name="T0" fmla="*/ 0 w 231"/>
              <a:gd name="T1" fmla="*/ 399050172 h 156"/>
              <a:gd name="T2" fmla="*/ 65734994 w 231"/>
              <a:gd name="T3" fmla="*/ 506113424 h 156"/>
              <a:gd name="T4" fmla="*/ 91458926 w 231"/>
              <a:gd name="T5" fmla="*/ 476914192 h 156"/>
              <a:gd name="T6" fmla="*/ 117181168 w 231"/>
              <a:gd name="T7" fmla="*/ 476914192 h 156"/>
              <a:gd name="T8" fmla="*/ 151478054 w 231"/>
              <a:gd name="T9" fmla="*/ 476914192 h 156"/>
              <a:gd name="T10" fmla="*/ 214355960 w 231"/>
              <a:gd name="T11" fmla="*/ 476914192 h 156"/>
              <a:gd name="T12" fmla="*/ 242936981 w 231"/>
              <a:gd name="T13" fmla="*/ 363363022 h 156"/>
              <a:gd name="T14" fmla="*/ 274375088 w 231"/>
              <a:gd name="T15" fmla="*/ 363363022 h 156"/>
              <a:gd name="T16" fmla="*/ 300097330 w 231"/>
              <a:gd name="T17" fmla="*/ 399050172 h 156"/>
              <a:gd name="T18" fmla="*/ 391556256 w 231"/>
              <a:gd name="T19" fmla="*/ 431493364 h 156"/>
              <a:gd name="T20" fmla="*/ 425853143 w 231"/>
              <a:gd name="T21" fmla="*/ 399050172 h 156"/>
              <a:gd name="T22" fmla="*/ 660215479 w 231"/>
              <a:gd name="T23" fmla="*/ 363363022 h 156"/>
              <a:gd name="T24" fmla="*/ 508737425 w 231"/>
              <a:gd name="T25" fmla="*/ 165459915 h 156"/>
              <a:gd name="T26" fmla="*/ 451575384 w 231"/>
              <a:gd name="T27" fmla="*/ 139506443 h 156"/>
              <a:gd name="T28" fmla="*/ 451575384 w 231"/>
              <a:gd name="T29" fmla="*/ 71374300 h 156"/>
              <a:gd name="T30" fmla="*/ 391556256 w 231"/>
              <a:gd name="T31" fmla="*/ 0 h 156"/>
              <a:gd name="T32" fmla="*/ 357259370 w 231"/>
              <a:gd name="T33" fmla="*/ 35687150 h 156"/>
              <a:gd name="T34" fmla="*/ 300097330 w 231"/>
              <a:gd name="T35" fmla="*/ 103817492 h 156"/>
              <a:gd name="T36" fmla="*/ 214355960 w 231"/>
              <a:gd name="T37" fmla="*/ 139506443 h 156"/>
              <a:gd name="T38" fmla="*/ 214355960 w 231"/>
              <a:gd name="T39" fmla="*/ 165459915 h 156"/>
              <a:gd name="T40" fmla="*/ 174343208 w 231"/>
              <a:gd name="T41" fmla="*/ 207636785 h 156"/>
              <a:gd name="T42" fmla="*/ 31438108 w 231"/>
              <a:gd name="T43" fmla="*/ 233590257 h 156"/>
              <a:gd name="T44" fmla="*/ 0 w 231"/>
              <a:gd name="T45" fmla="*/ 337409550 h 156"/>
              <a:gd name="T46" fmla="*/ 0 w 231"/>
              <a:gd name="T47" fmla="*/ 399050172 h 1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1" h="156">
                <a:moveTo>
                  <a:pt x="0" y="123"/>
                </a:moveTo>
                <a:lnTo>
                  <a:pt x="23" y="156"/>
                </a:lnTo>
                <a:lnTo>
                  <a:pt x="32" y="147"/>
                </a:lnTo>
                <a:lnTo>
                  <a:pt x="41" y="147"/>
                </a:lnTo>
                <a:lnTo>
                  <a:pt x="53" y="147"/>
                </a:lnTo>
                <a:lnTo>
                  <a:pt x="75" y="147"/>
                </a:lnTo>
                <a:lnTo>
                  <a:pt x="85" y="112"/>
                </a:lnTo>
                <a:lnTo>
                  <a:pt x="96" y="112"/>
                </a:lnTo>
                <a:lnTo>
                  <a:pt x="105" y="123"/>
                </a:lnTo>
                <a:lnTo>
                  <a:pt x="137" y="133"/>
                </a:lnTo>
                <a:lnTo>
                  <a:pt x="149" y="123"/>
                </a:lnTo>
                <a:lnTo>
                  <a:pt x="231" y="112"/>
                </a:lnTo>
                <a:lnTo>
                  <a:pt x="178" y="51"/>
                </a:lnTo>
                <a:lnTo>
                  <a:pt x="158" y="43"/>
                </a:lnTo>
                <a:lnTo>
                  <a:pt x="158" y="22"/>
                </a:lnTo>
                <a:lnTo>
                  <a:pt x="137" y="0"/>
                </a:lnTo>
                <a:lnTo>
                  <a:pt x="125" y="11"/>
                </a:lnTo>
                <a:lnTo>
                  <a:pt x="105" y="32"/>
                </a:lnTo>
                <a:lnTo>
                  <a:pt x="75" y="43"/>
                </a:lnTo>
                <a:lnTo>
                  <a:pt x="75" y="51"/>
                </a:lnTo>
                <a:lnTo>
                  <a:pt x="61" y="64"/>
                </a:lnTo>
                <a:lnTo>
                  <a:pt x="11" y="72"/>
                </a:lnTo>
                <a:lnTo>
                  <a:pt x="0" y="104"/>
                </a:lnTo>
                <a:lnTo>
                  <a:pt x="0" y="1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2" name="Freeform 9"/>
          <p:cNvSpPr>
            <a:spLocks/>
          </p:cNvSpPr>
          <p:nvPr/>
        </p:nvSpPr>
        <p:spPr bwMode="auto">
          <a:xfrm>
            <a:off x="4589585" y="4021139"/>
            <a:ext cx="524608" cy="650875"/>
          </a:xfrm>
          <a:custGeom>
            <a:avLst/>
            <a:gdLst>
              <a:gd name="T0" fmla="*/ 543958278 w 335"/>
              <a:gd name="T1" fmla="*/ 35560789 h 362"/>
              <a:gd name="T2" fmla="*/ 779960748 w 335"/>
              <a:gd name="T3" fmla="*/ 0 h 362"/>
              <a:gd name="T4" fmla="*/ 814497943 w 335"/>
              <a:gd name="T5" fmla="*/ 35560789 h 362"/>
              <a:gd name="T6" fmla="*/ 877816134 w 335"/>
              <a:gd name="T7" fmla="*/ 35560789 h 362"/>
              <a:gd name="T8" fmla="*/ 929621926 w 335"/>
              <a:gd name="T9" fmla="*/ 109915167 h 362"/>
              <a:gd name="T10" fmla="*/ 929621926 w 335"/>
              <a:gd name="T11" fmla="*/ 164872751 h 362"/>
              <a:gd name="T12" fmla="*/ 964159121 w 335"/>
              <a:gd name="T13" fmla="*/ 203666339 h 362"/>
              <a:gd name="T14" fmla="*/ 929621926 w 335"/>
              <a:gd name="T15" fmla="*/ 232761530 h 362"/>
              <a:gd name="T16" fmla="*/ 906597129 w 335"/>
              <a:gd name="T17" fmla="*/ 297417511 h 362"/>
              <a:gd name="T18" fmla="*/ 877816134 w 335"/>
              <a:gd name="T19" fmla="*/ 400867080 h 362"/>
              <a:gd name="T20" fmla="*/ 837522739 w 335"/>
              <a:gd name="T21" fmla="*/ 465523061 h 362"/>
              <a:gd name="T22" fmla="*/ 837522739 w 335"/>
              <a:gd name="T23" fmla="*/ 504316649 h 362"/>
              <a:gd name="T24" fmla="*/ 877816134 w 335"/>
              <a:gd name="T25" fmla="*/ 530179041 h 362"/>
              <a:gd name="T26" fmla="*/ 877816134 w 335"/>
              <a:gd name="T27" fmla="*/ 604531621 h 362"/>
              <a:gd name="T28" fmla="*/ 877816134 w 335"/>
              <a:gd name="T29" fmla="*/ 730610783 h 362"/>
              <a:gd name="T30" fmla="*/ 929621926 w 335"/>
              <a:gd name="T31" fmla="*/ 840525951 h 362"/>
              <a:gd name="T32" fmla="*/ 906597129 w 335"/>
              <a:gd name="T33" fmla="*/ 840525951 h 362"/>
              <a:gd name="T34" fmla="*/ 837522739 w 335"/>
              <a:gd name="T35" fmla="*/ 866388343 h 362"/>
              <a:gd name="T36" fmla="*/ 837522739 w 335"/>
              <a:gd name="T37" fmla="*/ 908414730 h 362"/>
              <a:gd name="T38" fmla="*/ 814497943 w 335"/>
              <a:gd name="T39" fmla="*/ 1063589084 h 362"/>
              <a:gd name="T40" fmla="*/ 837522739 w 335"/>
              <a:gd name="T41" fmla="*/ 1102382672 h 362"/>
              <a:gd name="T42" fmla="*/ 877816134 w 335"/>
              <a:gd name="T43" fmla="*/ 1102382672 h 362"/>
              <a:gd name="T44" fmla="*/ 877816134 w 335"/>
              <a:gd name="T45" fmla="*/ 1170271452 h 362"/>
              <a:gd name="T46" fmla="*/ 814497943 w 335"/>
              <a:gd name="T47" fmla="*/ 1131477864 h 362"/>
              <a:gd name="T48" fmla="*/ 719521504 w 335"/>
              <a:gd name="T49" fmla="*/ 1063589084 h 362"/>
              <a:gd name="T50" fmla="*/ 693619456 w 335"/>
              <a:gd name="T51" fmla="*/ 1063589084 h 362"/>
              <a:gd name="T52" fmla="*/ 601520269 w 335"/>
              <a:gd name="T53" fmla="*/ 1008631500 h 362"/>
              <a:gd name="T54" fmla="*/ 474883888 w 335"/>
              <a:gd name="T55" fmla="*/ 1037726692 h 362"/>
              <a:gd name="T56" fmla="*/ 509421083 w 335"/>
              <a:gd name="T57" fmla="*/ 1008631500 h 362"/>
              <a:gd name="T58" fmla="*/ 474883888 w 335"/>
              <a:gd name="T59" fmla="*/ 934277123 h 362"/>
              <a:gd name="T60" fmla="*/ 474883888 w 335"/>
              <a:gd name="T61" fmla="*/ 801732362 h 362"/>
              <a:gd name="T62" fmla="*/ 417321896 w 335"/>
              <a:gd name="T63" fmla="*/ 775869970 h 362"/>
              <a:gd name="T64" fmla="*/ 359761600 w 335"/>
              <a:gd name="T65" fmla="*/ 775869970 h 362"/>
              <a:gd name="T66" fmla="*/ 359761600 w 335"/>
              <a:gd name="T67" fmla="*/ 840525951 h 362"/>
              <a:gd name="T68" fmla="*/ 267662414 w 335"/>
              <a:gd name="T69" fmla="*/ 840525951 h 362"/>
              <a:gd name="T70" fmla="*/ 233125219 w 335"/>
              <a:gd name="T71" fmla="*/ 801732362 h 362"/>
              <a:gd name="T72" fmla="*/ 207221474 w 335"/>
              <a:gd name="T73" fmla="*/ 698282793 h 362"/>
              <a:gd name="T74" fmla="*/ 184198374 w 335"/>
              <a:gd name="T75" fmla="*/ 698282793 h 362"/>
              <a:gd name="T76" fmla="*/ 57561992 w 335"/>
              <a:gd name="T77" fmla="*/ 698282793 h 362"/>
              <a:gd name="T78" fmla="*/ 0 w 335"/>
              <a:gd name="T79" fmla="*/ 730610783 h 362"/>
              <a:gd name="T80" fmla="*/ 0 w 335"/>
              <a:gd name="T81" fmla="*/ 698282793 h 362"/>
              <a:gd name="T82" fmla="*/ 0 w 335"/>
              <a:gd name="T83" fmla="*/ 636859612 h 362"/>
              <a:gd name="T84" fmla="*/ 23024797 w 335"/>
              <a:gd name="T85" fmla="*/ 636859612 h 362"/>
              <a:gd name="T86" fmla="*/ 57561992 w 335"/>
              <a:gd name="T87" fmla="*/ 636859612 h 362"/>
              <a:gd name="T88" fmla="*/ 83464040 w 335"/>
              <a:gd name="T89" fmla="*/ 604531621 h 362"/>
              <a:gd name="T90" fmla="*/ 115123984 w 335"/>
              <a:gd name="T91" fmla="*/ 636859612 h 362"/>
              <a:gd name="T92" fmla="*/ 184198374 w 335"/>
              <a:gd name="T93" fmla="*/ 568972630 h 362"/>
              <a:gd name="T94" fmla="*/ 207221474 w 335"/>
              <a:gd name="T95" fmla="*/ 465523061 h 362"/>
              <a:gd name="T96" fmla="*/ 267662414 w 335"/>
              <a:gd name="T97" fmla="*/ 375004688 h 362"/>
              <a:gd name="T98" fmla="*/ 290687210 w 335"/>
              <a:gd name="T99" fmla="*/ 203666339 h 362"/>
              <a:gd name="T100" fmla="*/ 333857856 w 335"/>
              <a:gd name="T101" fmla="*/ 109915167 h 362"/>
              <a:gd name="T102" fmla="*/ 359761600 w 335"/>
              <a:gd name="T103" fmla="*/ 0 h 362"/>
              <a:gd name="T104" fmla="*/ 391419848 w 335"/>
              <a:gd name="T105" fmla="*/ 0 h 362"/>
              <a:gd name="T106" fmla="*/ 417321896 w 335"/>
              <a:gd name="T107" fmla="*/ 35560789 h 362"/>
              <a:gd name="T108" fmla="*/ 509421083 w 335"/>
              <a:gd name="T109" fmla="*/ 64655981 h 362"/>
              <a:gd name="T110" fmla="*/ 543958278 w 335"/>
              <a:gd name="T111" fmla="*/ 35560789 h 3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35" h="362">
                <a:moveTo>
                  <a:pt x="189" y="11"/>
                </a:moveTo>
                <a:lnTo>
                  <a:pt x="271" y="0"/>
                </a:lnTo>
                <a:lnTo>
                  <a:pt x="283" y="11"/>
                </a:lnTo>
                <a:lnTo>
                  <a:pt x="305" y="11"/>
                </a:lnTo>
                <a:lnTo>
                  <a:pt x="323" y="34"/>
                </a:lnTo>
                <a:lnTo>
                  <a:pt x="323" y="51"/>
                </a:lnTo>
                <a:lnTo>
                  <a:pt x="335" y="63"/>
                </a:lnTo>
                <a:lnTo>
                  <a:pt x="323" y="72"/>
                </a:lnTo>
                <a:lnTo>
                  <a:pt x="315" y="92"/>
                </a:lnTo>
                <a:lnTo>
                  <a:pt x="305" y="124"/>
                </a:lnTo>
                <a:lnTo>
                  <a:pt x="291" y="144"/>
                </a:lnTo>
                <a:lnTo>
                  <a:pt x="291" y="156"/>
                </a:lnTo>
                <a:lnTo>
                  <a:pt x="305" y="164"/>
                </a:lnTo>
                <a:lnTo>
                  <a:pt x="305" y="187"/>
                </a:lnTo>
                <a:lnTo>
                  <a:pt x="305" y="226"/>
                </a:lnTo>
                <a:lnTo>
                  <a:pt x="323" y="260"/>
                </a:lnTo>
                <a:lnTo>
                  <a:pt x="315" y="260"/>
                </a:lnTo>
                <a:lnTo>
                  <a:pt x="291" y="268"/>
                </a:lnTo>
                <a:lnTo>
                  <a:pt x="291" y="281"/>
                </a:lnTo>
                <a:lnTo>
                  <a:pt x="283" y="329"/>
                </a:lnTo>
                <a:lnTo>
                  <a:pt x="291" y="341"/>
                </a:lnTo>
                <a:lnTo>
                  <a:pt x="305" y="341"/>
                </a:lnTo>
                <a:lnTo>
                  <a:pt x="305" y="362"/>
                </a:lnTo>
                <a:lnTo>
                  <a:pt x="283" y="350"/>
                </a:lnTo>
                <a:lnTo>
                  <a:pt x="250" y="329"/>
                </a:lnTo>
                <a:lnTo>
                  <a:pt x="241" y="329"/>
                </a:lnTo>
                <a:lnTo>
                  <a:pt x="209" y="312"/>
                </a:lnTo>
                <a:lnTo>
                  <a:pt x="165" y="321"/>
                </a:lnTo>
                <a:lnTo>
                  <a:pt x="177" y="312"/>
                </a:lnTo>
                <a:lnTo>
                  <a:pt x="165" y="289"/>
                </a:lnTo>
                <a:lnTo>
                  <a:pt x="165" y="248"/>
                </a:lnTo>
                <a:lnTo>
                  <a:pt x="145" y="240"/>
                </a:lnTo>
                <a:lnTo>
                  <a:pt x="125" y="240"/>
                </a:lnTo>
                <a:lnTo>
                  <a:pt x="125" y="260"/>
                </a:lnTo>
                <a:lnTo>
                  <a:pt x="93" y="260"/>
                </a:lnTo>
                <a:lnTo>
                  <a:pt x="81" y="248"/>
                </a:lnTo>
                <a:lnTo>
                  <a:pt x="72" y="216"/>
                </a:lnTo>
                <a:lnTo>
                  <a:pt x="64" y="216"/>
                </a:lnTo>
                <a:lnTo>
                  <a:pt x="20" y="216"/>
                </a:lnTo>
                <a:lnTo>
                  <a:pt x="0" y="226"/>
                </a:lnTo>
                <a:lnTo>
                  <a:pt x="0" y="216"/>
                </a:lnTo>
                <a:lnTo>
                  <a:pt x="0" y="197"/>
                </a:lnTo>
                <a:lnTo>
                  <a:pt x="8" y="197"/>
                </a:lnTo>
                <a:lnTo>
                  <a:pt x="20" y="197"/>
                </a:lnTo>
                <a:lnTo>
                  <a:pt x="29" y="187"/>
                </a:lnTo>
                <a:lnTo>
                  <a:pt x="40" y="197"/>
                </a:lnTo>
                <a:lnTo>
                  <a:pt x="64" y="176"/>
                </a:lnTo>
                <a:lnTo>
                  <a:pt x="72" y="144"/>
                </a:lnTo>
                <a:lnTo>
                  <a:pt x="93" y="116"/>
                </a:lnTo>
                <a:lnTo>
                  <a:pt x="101" y="63"/>
                </a:lnTo>
                <a:lnTo>
                  <a:pt x="116" y="34"/>
                </a:lnTo>
                <a:lnTo>
                  <a:pt x="125" y="0"/>
                </a:lnTo>
                <a:lnTo>
                  <a:pt x="136" y="0"/>
                </a:lnTo>
                <a:lnTo>
                  <a:pt x="145" y="11"/>
                </a:lnTo>
                <a:lnTo>
                  <a:pt x="177" y="20"/>
                </a:lnTo>
                <a:lnTo>
                  <a:pt x="189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3" name="Freeform 10"/>
          <p:cNvSpPr>
            <a:spLocks/>
          </p:cNvSpPr>
          <p:nvPr/>
        </p:nvSpPr>
        <p:spPr bwMode="auto">
          <a:xfrm>
            <a:off x="4589585" y="4021139"/>
            <a:ext cx="524608" cy="650875"/>
          </a:xfrm>
          <a:custGeom>
            <a:avLst/>
            <a:gdLst>
              <a:gd name="T0" fmla="*/ 543958278 w 335"/>
              <a:gd name="T1" fmla="*/ 35560789 h 362"/>
              <a:gd name="T2" fmla="*/ 779960748 w 335"/>
              <a:gd name="T3" fmla="*/ 0 h 362"/>
              <a:gd name="T4" fmla="*/ 814497943 w 335"/>
              <a:gd name="T5" fmla="*/ 35560789 h 362"/>
              <a:gd name="T6" fmla="*/ 877816134 w 335"/>
              <a:gd name="T7" fmla="*/ 35560789 h 362"/>
              <a:gd name="T8" fmla="*/ 929621926 w 335"/>
              <a:gd name="T9" fmla="*/ 109915167 h 362"/>
              <a:gd name="T10" fmla="*/ 929621926 w 335"/>
              <a:gd name="T11" fmla="*/ 164872751 h 362"/>
              <a:gd name="T12" fmla="*/ 964159121 w 335"/>
              <a:gd name="T13" fmla="*/ 203666339 h 362"/>
              <a:gd name="T14" fmla="*/ 929621926 w 335"/>
              <a:gd name="T15" fmla="*/ 232761530 h 362"/>
              <a:gd name="T16" fmla="*/ 906597129 w 335"/>
              <a:gd name="T17" fmla="*/ 297417511 h 362"/>
              <a:gd name="T18" fmla="*/ 877816134 w 335"/>
              <a:gd name="T19" fmla="*/ 400867080 h 362"/>
              <a:gd name="T20" fmla="*/ 837522739 w 335"/>
              <a:gd name="T21" fmla="*/ 465523061 h 362"/>
              <a:gd name="T22" fmla="*/ 837522739 w 335"/>
              <a:gd name="T23" fmla="*/ 504316649 h 362"/>
              <a:gd name="T24" fmla="*/ 877816134 w 335"/>
              <a:gd name="T25" fmla="*/ 530179041 h 362"/>
              <a:gd name="T26" fmla="*/ 877816134 w 335"/>
              <a:gd name="T27" fmla="*/ 604531621 h 362"/>
              <a:gd name="T28" fmla="*/ 877816134 w 335"/>
              <a:gd name="T29" fmla="*/ 730610783 h 362"/>
              <a:gd name="T30" fmla="*/ 929621926 w 335"/>
              <a:gd name="T31" fmla="*/ 840525951 h 362"/>
              <a:gd name="T32" fmla="*/ 906597129 w 335"/>
              <a:gd name="T33" fmla="*/ 840525951 h 362"/>
              <a:gd name="T34" fmla="*/ 837522739 w 335"/>
              <a:gd name="T35" fmla="*/ 866388343 h 362"/>
              <a:gd name="T36" fmla="*/ 837522739 w 335"/>
              <a:gd name="T37" fmla="*/ 908414730 h 362"/>
              <a:gd name="T38" fmla="*/ 814497943 w 335"/>
              <a:gd name="T39" fmla="*/ 1063589084 h 362"/>
              <a:gd name="T40" fmla="*/ 837522739 w 335"/>
              <a:gd name="T41" fmla="*/ 1102382672 h 362"/>
              <a:gd name="T42" fmla="*/ 877816134 w 335"/>
              <a:gd name="T43" fmla="*/ 1102382672 h 362"/>
              <a:gd name="T44" fmla="*/ 877816134 w 335"/>
              <a:gd name="T45" fmla="*/ 1170271452 h 362"/>
              <a:gd name="T46" fmla="*/ 814497943 w 335"/>
              <a:gd name="T47" fmla="*/ 1131477864 h 362"/>
              <a:gd name="T48" fmla="*/ 719521504 w 335"/>
              <a:gd name="T49" fmla="*/ 1063589084 h 362"/>
              <a:gd name="T50" fmla="*/ 693619456 w 335"/>
              <a:gd name="T51" fmla="*/ 1063589084 h 362"/>
              <a:gd name="T52" fmla="*/ 601520269 w 335"/>
              <a:gd name="T53" fmla="*/ 1008631500 h 362"/>
              <a:gd name="T54" fmla="*/ 474883888 w 335"/>
              <a:gd name="T55" fmla="*/ 1037726692 h 362"/>
              <a:gd name="T56" fmla="*/ 509421083 w 335"/>
              <a:gd name="T57" fmla="*/ 1008631500 h 362"/>
              <a:gd name="T58" fmla="*/ 474883888 w 335"/>
              <a:gd name="T59" fmla="*/ 934277123 h 362"/>
              <a:gd name="T60" fmla="*/ 474883888 w 335"/>
              <a:gd name="T61" fmla="*/ 801732362 h 362"/>
              <a:gd name="T62" fmla="*/ 417321896 w 335"/>
              <a:gd name="T63" fmla="*/ 775869970 h 362"/>
              <a:gd name="T64" fmla="*/ 359761600 w 335"/>
              <a:gd name="T65" fmla="*/ 775869970 h 362"/>
              <a:gd name="T66" fmla="*/ 359761600 w 335"/>
              <a:gd name="T67" fmla="*/ 840525951 h 362"/>
              <a:gd name="T68" fmla="*/ 267662414 w 335"/>
              <a:gd name="T69" fmla="*/ 840525951 h 362"/>
              <a:gd name="T70" fmla="*/ 233125219 w 335"/>
              <a:gd name="T71" fmla="*/ 801732362 h 362"/>
              <a:gd name="T72" fmla="*/ 207221474 w 335"/>
              <a:gd name="T73" fmla="*/ 698282793 h 362"/>
              <a:gd name="T74" fmla="*/ 184198374 w 335"/>
              <a:gd name="T75" fmla="*/ 698282793 h 362"/>
              <a:gd name="T76" fmla="*/ 57561992 w 335"/>
              <a:gd name="T77" fmla="*/ 698282793 h 362"/>
              <a:gd name="T78" fmla="*/ 0 w 335"/>
              <a:gd name="T79" fmla="*/ 730610783 h 362"/>
              <a:gd name="T80" fmla="*/ 0 w 335"/>
              <a:gd name="T81" fmla="*/ 698282793 h 362"/>
              <a:gd name="T82" fmla="*/ 0 w 335"/>
              <a:gd name="T83" fmla="*/ 636859612 h 362"/>
              <a:gd name="T84" fmla="*/ 23024797 w 335"/>
              <a:gd name="T85" fmla="*/ 636859612 h 362"/>
              <a:gd name="T86" fmla="*/ 57561992 w 335"/>
              <a:gd name="T87" fmla="*/ 636859612 h 362"/>
              <a:gd name="T88" fmla="*/ 83464040 w 335"/>
              <a:gd name="T89" fmla="*/ 604531621 h 362"/>
              <a:gd name="T90" fmla="*/ 115123984 w 335"/>
              <a:gd name="T91" fmla="*/ 636859612 h 362"/>
              <a:gd name="T92" fmla="*/ 184198374 w 335"/>
              <a:gd name="T93" fmla="*/ 568972630 h 362"/>
              <a:gd name="T94" fmla="*/ 207221474 w 335"/>
              <a:gd name="T95" fmla="*/ 465523061 h 362"/>
              <a:gd name="T96" fmla="*/ 267662414 w 335"/>
              <a:gd name="T97" fmla="*/ 375004688 h 362"/>
              <a:gd name="T98" fmla="*/ 290687210 w 335"/>
              <a:gd name="T99" fmla="*/ 203666339 h 362"/>
              <a:gd name="T100" fmla="*/ 333857856 w 335"/>
              <a:gd name="T101" fmla="*/ 109915167 h 362"/>
              <a:gd name="T102" fmla="*/ 359761600 w 335"/>
              <a:gd name="T103" fmla="*/ 0 h 362"/>
              <a:gd name="T104" fmla="*/ 391419848 w 335"/>
              <a:gd name="T105" fmla="*/ 0 h 362"/>
              <a:gd name="T106" fmla="*/ 417321896 w 335"/>
              <a:gd name="T107" fmla="*/ 35560789 h 362"/>
              <a:gd name="T108" fmla="*/ 509421083 w 335"/>
              <a:gd name="T109" fmla="*/ 64655981 h 362"/>
              <a:gd name="T110" fmla="*/ 543958278 w 335"/>
              <a:gd name="T111" fmla="*/ 35560789 h 3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35" h="362">
                <a:moveTo>
                  <a:pt x="189" y="11"/>
                </a:moveTo>
                <a:lnTo>
                  <a:pt x="271" y="0"/>
                </a:lnTo>
                <a:lnTo>
                  <a:pt x="283" y="11"/>
                </a:lnTo>
                <a:lnTo>
                  <a:pt x="305" y="11"/>
                </a:lnTo>
                <a:lnTo>
                  <a:pt x="323" y="34"/>
                </a:lnTo>
                <a:lnTo>
                  <a:pt x="323" y="51"/>
                </a:lnTo>
                <a:lnTo>
                  <a:pt x="335" y="63"/>
                </a:lnTo>
                <a:lnTo>
                  <a:pt x="323" y="72"/>
                </a:lnTo>
                <a:lnTo>
                  <a:pt x="315" y="92"/>
                </a:lnTo>
                <a:lnTo>
                  <a:pt x="305" y="124"/>
                </a:lnTo>
                <a:lnTo>
                  <a:pt x="291" y="144"/>
                </a:lnTo>
                <a:lnTo>
                  <a:pt x="291" y="156"/>
                </a:lnTo>
                <a:lnTo>
                  <a:pt x="305" y="164"/>
                </a:lnTo>
                <a:lnTo>
                  <a:pt x="305" y="187"/>
                </a:lnTo>
                <a:lnTo>
                  <a:pt x="305" y="226"/>
                </a:lnTo>
                <a:lnTo>
                  <a:pt x="323" y="260"/>
                </a:lnTo>
                <a:lnTo>
                  <a:pt x="315" y="260"/>
                </a:lnTo>
                <a:lnTo>
                  <a:pt x="291" y="268"/>
                </a:lnTo>
                <a:lnTo>
                  <a:pt x="291" y="281"/>
                </a:lnTo>
                <a:lnTo>
                  <a:pt x="283" y="329"/>
                </a:lnTo>
                <a:lnTo>
                  <a:pt x="291" y="341"/>
                </a:lnTo>
                <a:lnTo>
                  <a:pt x="305" y="341"/>
                </a:lnTo>
                <a:lnTo>
                  <a:pt x="305" y="362"/>
                </a:lnTo>
                <a:lnTo>
                  <a:pt x="283" y="350"/>
                </a:lnTo>
                <a:lnTo>
                  <a:pt x="250" y="329"/>
                </a:lnTo>
                <a:lnTo>
                  <a:pt x="241" y="329"/>
                </a:lnTo>
                <a:lnTo>
                  <a:pt x="209" y="312"/>
                </a:lnTo>
                <a:lnTo>
                  <a:pt x="165" y="321"/>
                </a:lnTo>
                <a:lnTo>
                  <a:pt x="177" y="312"/>
                </a:lnTo>
                <a:lnTo>
                  <a:pt x="165" y="289"/>
                </a:lnTo>
                <a:lnTo>
                  <a:pt x="165" y="248"/>
                </a:lnTo>
                <a:lnTo>
                  <a:pt x="145" y="240"/>
                </a:lnTo>
                <a:lnTo>
                  <a:pt x="125" y="240"/>
                </a:lnTo>
                <a:lnTo>
                  <a:pt x="125" y="260"/>
                </a:lnTo>
                <a:lnTo>
                  <a:pt x="93" y="260"/>
                </a:lnTo>
                <a:lnTo>
                  <a:pt x="81" y="248"/>
                </a:lnTo>
                <a:lnTo>
                  <a:pt x="72" y="216"/>
                </a:lnTo>
                <a:lnTo>
                  <a:pt x="64" y="216"/>
                </a:lnTo>
                <a:lnTo>
                  <a:pt x="20" y="216"/>
                </a:lnTo>
                <a:lnTo>
                  <a:pt x="0" y="226"/>
                </a:lnTo>
                <a:lnTo>
                  <a:pt x="0" y="216"/>
                </a:lnTo>
                <a:lnTo>
                  <a:pt x="0" y="197"/>
                </a:lnTo>
                <a:lnTo>
                  <a:pt x="8" y="197"/>
                </a:lnTo>
                <a:lnTo>
                  <a:pt x="20" y="197"/>
                </a:lnTo>
                <a:lnTo>
                  <a:pt x="29" y="187"/>
                </a:lnTo>
                <a:lnTo>
                  <a:pt x="40" y="197"/>
                </a:lnTo>
                <a:lnTo>
                  <a:pt x="64" y="176"/>
                </a:lnTo>
                <a:lnTo>
                  <a:pt x="72" y="144"/>
                </a:lnTo>
                <a:lnTo>
                  <a:pt x="93" y="116"/>
                </a:lnTo>
                <a:lnTo>
                  <a:pt x="101" y="63"/>
                </a:lnTo>
                <a:lnTo>
                  <a:pt x="116" y="34"/>
                </a:lnTo>
                <a:lnTo>
                  <a:pt x="125" y="0"/>
                </a:lnTo>
                <a:lnTo>
                  <a:pt x="136" y="0"/>
                </a:lnTo>
                <a:lnTo>
                  <a:pt x="145" y="11"/>
                </a:lnTo>
                <a:lnTo>
                  <a:pt x="177" y="20"/>
                </a:lnTo>
                <a:lnTo>
                  <a:pt x="189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4" name="Freeform 11"/>
          <p:cNvSpPr>
            <a:spLocks/>
          </p:cNvSpPr>
          <p:nvPr/>
        </p:nvSpPr>
        <p:spPr bwMode="auto">
          <a:xfrm>
            <a:off x="4488474" y="3744913"/>
            <a:ext cx="202223" cy="406400"/>
          </a:xfrm>
          <a:custGeom>
            <a:avLst/>
            <a:gdLst>
              <a:gd name="T0" fmla="*/ 268219127 w 129"/>
              <a:gd name="T1" fmla="*/ 0 h 226"/>
              <a:gd name="T2" fmla="*/ 302827882 w 129"/>
              <a:gd name="T3" fmla="*/ 35570789 h 226"/>
              <a:gd name="T4" fmla="*/ 302827882 w 129"/>
              <a:gd name="T5" fmla="*/ 129344892 h 226"/>
              <a:gd name="T6" fmla="*/ 334552999 w 129"/>
              <a:gd name="T7" fmla="*/ 203717890 h 226"/>
              <a:gd name="T8" fmla="*/ 268219127 w 129"/>
              <a:gd name="T9" fmla="*/ 203717890 h 226"/>
              <a:gd name="T10" fmla="*/ 268219127 w 129"/>
              <a:gd name="T11" fmla="*/ 232822244 h 226"/>
              <a:gd name="T12" fmla="*/ 302827882 w 129"/>
              <a:gd name="T13" fmla="*/ 268391235 h 226"/>
              <a:gd name="T14" fmla="*/ 334552999 w 129"/>
              <a:gd name="T15" fmla="*/ 365400354 h 226"/>
              <a:gd name="T16" fmla="*/ 302827882 w 129"/>
              <a:gd name="T17" fmla="*/ 468875908 h 226"/>
              <a:gd name="T18" fmla="*/ 302827882 w 129"/>
              <a:gd name="T19" fmla="*/ 530316035 h 226"/>
              <a:gd name="T20" fmla="*/ 372045392 w 129"/>
              <a:gd name="T21" fmla="*/ 633791589 h 226"/>
              <a:gd name="T22" fmla="*/ 372045392 w 129"/>
              <a:gd name="T23" fmla="*/ 730800708 h 226"/>
              <a:gd name="T24" fmla="*/ 245146623 w 129"/>
              <a:gd name="T25" fmla="*/ 698464935 h 226"/>
              <a:gd name="T26" fmla="*/ 124015131 w 129"/>
              <a:gd name="T27" fmla="*/ 698464935 h 226"/>
              <a:gd name="T28" fmla="*/ 57681259 w 129"/>
              <a:gd name="T29" fmla="*/ 698464935 h 226"/>
              <a:gd name="T30" fmla="*/ 57681259 w 129"/>
              <a:gd name="T31" fmla="*/ 633791589 h 226"/>
              <a:gd name="T32" fmla="*/ 31725117 w 129"/>
              <a:gd name="T33" fmla="*/ 562651809 h 226"/>
              <a:gd name="T34" fmla="*/ 0 w 129"/>
              <a:gd name="T35" fmla="*/ 562651809 h 226"/>
              <a:gd name="T36" fmla="*/ 0 w 129"/>
              <a:gd name="T37" fmla="*/ 530316035 h 226"/>
              <a:gd name="T38" fmla="*/ 57681259 w 129"/>
              <a:gd name="T39" fmla="*/ 400971143 h 226"/>
              <a:gd name="T40" fmla="*/ 92290014 w 129"/>
              <a:gd name="T41" fmla="*/ 400971143 h 226"/>
              <a:gd name="T42" fmla="*/ 124015131 w 129"/>
              <a:gd name="T43" fmla="*/ 436540135 h 226"/>
              <a:gd name="T44" fmla="*/ 158623886 w 129"/>
              <a:gd name="T45" fmla="*/ 400971143 h 226"/>
              <a:gd name="T46" fmla="*/ 184580028 w 129"/>
              <a:gd name="T47" fmla="*/ 297493791 h 226"/>
              <a:gd name="T48" fmla="*/ 207652531 w 129"/>
              <a:gd name="T49" fmla="*/ 268391235 h 226"/>
              <a:gd name="T50" fmla="*/ 245146623 w 129"/>
              <a:gd name="T51" fmla="*/ 129344892 h 226"/>
              <a:gd name="T52" fmla="*/ 268219127 w 129"/>
              <a:gd name="T53" fmla="*/ 103475554 h 226"/>
              <a:gd name="T54" fmla="*/ 268219127 w 129"/>
              <a:gd name="T55" fmla="*/ 35570789 h 226"/>
              <a:gd name="T56" fmla="*/ 268219127 w 129"/>
              <a:gd name="T57" fmla="*/ 0 h 2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9" h="226">
                <a:moveTo>
                  <a:pt x="93" y="0"/>
                </a:moveTo>
                <a:lnTo>
                  <a:pt x="105" y="11"/>
                </a:lnTo>
                <a:lnTo>
                  <a:pt x="105" y="40"/>
                </a:lnTo>
                <a:lnTo>
                  <a:pt x="116" y="63"/>
                </a:lnTo>
                <a:lnTo>
                  <a:pt x="93" y="63"/>
                </a:lnTo>
                <a:lnTo>
                  <a:pt x="93" y="72"/>
                </a:lnTo>
                <a:lnTo>
                  <a:pt x="105" y="83"/>
                </a:lnTo>
                <a:lnTo>
                  <a:pt x="116" y="113"/>
                </a:lnTo>
                <a:lnTo>
                  <a:pt x="105" y="145"/>
                </a:lnTo>
                <a:lnTo>
                  <a:pt x="105" y="164"/>
                </a:lnTo>
                <a:lnTo>
                  <a:pt x="129" y="196"/>
                </a:lnTo>
                <a:lnTo>
                  <a:pt x="129" y="226"/>
                </a:lnTo>
                <a:lnTo>
                  <a:pt x="85" y="216"/>
                </a:lnTo>
                <a:lnTo>
                  <a:pt x="43" y="216"/>
                </a:lnTo>
                <a:lnTo>
                  <a:pt x="20" y="216"/>
                </a:lnTo>
                <a:lnTo>
                  <a:pt x="20" y="196"/>
                </a:lnTo>
                <a:lnTo>
                  <a:pt x="11" y="174"/>
                </a:lnTo>
                <a:lnTo>
                  <a:pt x="0" y="174"/>
                </a:lnTo>
                <a:lnTo>
                  <a:pt x="0" y="164"/>
                </a:lnTo>
                <a:lnTo>
                  <a:pt x="20" y="124"/>
                </a:lnTo>
                <a:lnTo>
                  <a:pt x="32" y="124"/>
                </a:lnTo>
                <a:lnTo>
                  <a:pt x="43" y="135"/>
                </a:lnTo>
                <a:lnTo>
                  <a:pt x="55" y="124"/>
                </a:lnTo>
                <a:lnTo>
                  <a:pt x="64" y="92"/>
                </a:lnTo>
                <a:lnTo>
                  <a:pt x="72" y="83"/>
                </a:lnTo>
                <a:lnTo>
                  <a:pt x="85" y="40"/>
                </a:lnTo>
                <a:lnTo>
                  <a:pt x="93" y="32"/>
                </a:lnTo>
                <a:lnTo>
                  <a:pt x="93" y="11"/>
                </a:lnTo>
                <a:lnTo>
                  <a:pt x="9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Freeform 12"/>
          <p:cNvSpPr>
            <a:spLocks/>
          </p:cNvSpPr>
          <p:nvPr/>
        </p:nvSpPr>
        <p:spPr bwMode="auto">
          <a:xfrm>
            <a:off x="4488474" y="3744913"/>
            <a:ext cx="202223" cy="406400"/>
          </a:xfrm>
          <a:custGeom>
            <a:avLst/>
            <a:gdLst>
              <a:gd name="T0" fmla="*/ 268219127 w 129"/>
              <a:gd name="T1" fmla="*/ 0 h 226"/>
              <a:gd name="T2" fmla="*/ 302827882 w 129"/>
              <a:gd name="T3" fmla="*/ 35570789 h 226"/>
              <a:gd name="T4" fmla="*/ 302827882 w 129"/>
              <a:gd name="T5" fmla="*/ 129344892 h 226"/>
              <a:gd name="T6" fmla="*/ 334552999 w 129"/>
              <a:gd name="T7" fmla="*/ 203717890 h 226"/>
              <a:gd name="T8" fmla="*/ 268219127 w 129"/>
              <a:gd name="T9" fmla="*/ 203717890 h 226"/>
              <a:gd name="T10" fmla="*/ 268219127 w 129"/>
              <a:gd name="T11" fmla="*/ 232822244 h 226"/>
              <a:gd name="T12" fmla="*/ 302827882 w 129"/>
              <a:gd name="T13" fmla="*/ 268391235 h 226"/>
              <a:gd name="T14" fmla="*/ 334552999 w 129"/>
              <a:gd name="T15" fmla="*/ 365400354 h 226"/>
              <a:gd name="T16" fmla="*/ 302827882 w 129"/>
              <a:gd name="T17" fmla="*/ 468875908 h 226"/>
              <a:gd name="T18" fmla="*/ 302827882 w 129"/>
              <a:gd name="T19" fmla="*/ 530316035 h 226"/>
              <a:gd name="T20" fmla="*/ 372045392 w 129"/>
              <a:gd name="T21" fmla="*/ 633791589 h 226"/>
              <a:gd name="T22" fmla="*/ 372045392 w 129"/>
              <a:gd name="T23" fmla="*/ 730800708 h 226"/>
              <a:gd name="T24" fmla="*/ 245146623 w 129"/>
              <a:gd name="T25" fmla="*/ 698464935 h 226"/>
              <a:gd name="T26" fmla="*/ 124015131 w 129"/>
              <a:gd name="T27" fmla="*/ 698464935 h 226"/>
              <a:gd name="T28" fmla="*/ 57681259 w 129"/>
              <a:gd name="T29" fmla="*/ 698464935 h 226"/>
              <a:gd name="T30" fmla="*/ 57681259 w 129"/>
              <a:gd name="T31" fmla="*/ 633791589 h 226"/>
              <a:gd name="T32" fmla="*/ 31725117 w 129"/>
              <a:gd name="T33" fmla="*/ 562651809 h 226"/>
              <a:gd name="T34" fmla="*/ 0 w 129"/>
              <a:gd name="T35" fmla="*/ 562651809 h 226"/>
              <a:gd name="T36" fmla="*/ 0 w 129"/>
              <a:gd name="T37" fmla="*/ 530316035 h 226"/>
              <a:gd name="T38" fmla="*/ 57681259 w 129"/>
              <a:gd name="T39" fmla="*/ 400971143 h 226"/>
              <a:gd name="T40" fmla="*/ 92290014 w 129"/>
              <a:gd name="T41" fmla="*/ 400971143 h 226"/>
              <a:gd name="T42" fmla="*/ 124015131 w 129"/>
              <a:gd name="T43" fmla="*/ 436540135 h 226"/>
              <a:gd name="T44" fmla="*/ 158623886 w 129"/>
              <a:gd name="T45" fmla="*/ 400971143 h 226"/>
              <a:gd name="T46" fmla="*/ 184580028 w 129"/>
              <a:gd name="T47" fmla="*/ 297493791 h 226"/>
              <a:gd name="T48" fmla="*/ 207652531 w 129"/>
              <a:gd name="T49" fmla="*/ 268391235 h 226"/>
              <a:gd name="T50" fmla="*/ 245146623 w 129"/>
              <a:gd name="T51" fmla="*/ 129344892 h 226"/>
              <a:gd name="T52" fmla="*/ 268219127 w 129"/>
              <a:gd name="T53" fmla="*/ 103475554 h 226"/>
              <a:gd name="T54" fmla="*/ 268219127 w 129"/>
              <a:gd name="T55" fmla="*/ 35570789 h 226"/>
              <a:gd name="T56" fmla="*/ 268219127 w 129"/>
              <a:gd name="T57" fmla="*/ 0 h 2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9" h="226">
                <a:moveTo>
                  <a:pt x="93" y="0"/>
                </a:moveTo>
                <a:lnTo>
                  <a:pt x="105" y="11"/>
                </a:lnTo>
                <a:lnTo>
                  <a:pt x="105" y="40"/>
                </a:lnTo>
                <a:lnTo>
                  <a:pt x="116" y="63"/>
                </a:lnTo>
                <a:lnTo>
                  <a:pt x="93" y="63"/>
                </a:lnTo>
                <a:lnTo>
                  <a:pt x="93" y="72"/>
                </a:lnTo>
                <a:lnTo>
                  <a:pt x="105" y="83"/>
                </a:lnTo>
                <a:lnTo>
                  <a:pt x="116" y="113"/>
                </a:lnTo>
                <a:lnTo>
                  <a:pt x="105" y="145"/>
                </a:lnTo>
                <a:lnTo>
                  <a:pt x="105" y="164"/>
                </a:lnTo>
                <a:lnTo>
                  <a:pt x="129" y="196"/>
                </a:lnTo>
                <a:lnTo>
                  <a:pt x="129" y="226"/>
                </a:lnTo>
                <a:lnTo>
                  <a:pt x="85" y="216"/>
                </a:lnTo>
                <a:lnTo>
                  <a:pt x="43" y="216"/>
                </a:lnTo>
                <a:lnTo>
                  <a:pt x="20" y="216"/>
                </a:lnTo>
                <a:lnTo>
                  <a:pt x="20" y="196"/>
                </a:lnTo>
                <a:lnTo>
                  <a:pt x="11" y="174"/>
                </a:lnTo>
                <a:lnTo>
                  <a:pt x="0" y="174"/>
                </a:lnTo>
                <a:lnTo>
                  <a:pt x="0" y="164"/>
                </a:lnTo>
                <a:lnTo>
                  <a:pt x="20" y="124"/>
                </a:lnTo>
                <a:lnTo>
                  <a:pt x="32" y="124"/>
                </a:lnTo>
                <a:lnTo>
                  <a:pt x="43" y="135"/>
                </a:lnTo>
                <a:lnTo>
                  <a:pt x="55" y="124"/>
                </a:lnTo>
                <a:lnTo>
                  <a:pt x="64" y="92"/>
                </a:lnTo>
                <a:lnTo>
                  <a:pt x="72" y="83"/>
                </a:lnTo>
                <a:lnTo>
                  <a:pt x="85" y="40"/>
                </a:lnTo>
                <a:lnTo>
                  <a:pt x="93" y="32"/>
                </a:lnTo>
                <a:lnTo>
                  <a:pt x="93" y="11"/>
                </a:lnTo>
                <a:lnTo>
                  <a:pt x="9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6" name="Freeform 13"/>
          <p:cNvSpPr>
            <a:spLocks/>
          </p:cNvSpPr>
          <p:nvPr/>
        </p:nvSpPr>
        <p:spPr bwMode="auto">
          <a:xfrm>
            <a:off x="4621824" y="3394075"/>
            <a:ext cx="279889" cy="552450"/>
          </a:xfrm>
          <a:custGeom>
            <a:avLst/>
            <a:gdLst>
              <a:gd name="T0" fmla="*/ 57388566 w 179"/>
              <a:gd name="T1" fmla="*/ 93909302 h 307"/>
              <a:gd name="T2" fmla="*/ 57388566 w 179"/>
              <a:gd name="T3" fmla="*/ 0 h 307"/>
              <a:gd name="T4" fmla="*/ 152077412 w 179"/>
              <a:gd name="T5" fmla="*/ 0 h 307"/>
              <a:gd name="T6" fmla="*/ 513620801 w 179"/>
              <a:gd name="T7" fmla="*/ 223438133 h 307"/>
              <a:gd name="T8" fmla="*/ 513620801 w 179"/>
              <a:gd name="T9" fmla="*/ 430686061 h 307"/>
              <a:gd name="T10" fmla="*/ 513620801 w 179"/>
              <a:gd name="T11" fmla="*/ 459830948 h 307"/>
              <a:gd name="T12" fmla="*/ 487796878 w 179"/>
              <a:gd name="T13" fmla="*/ 459830948 h 307"/>
              <a:gd name="T14" fmla="*/ 418930261 w 179"/>
              <a:gd name="T15" fmla="*/ 624981107 h 307"/>
              <a:gd name="T16" fmla="*/ 487796878 w 179"/>
              <a:gd name="T17" fmla="*/ 731843292 h 307"/>
              <a:gd name="T18" fmla="*/ 453364416 w 179"/>
              <a:gd name="T19" fmla="*/ 757749058 h 307"/>
              <a:gd name="T20" fmla="*/ 418930261 w 179"/>
              <a:gd name="T21" fmla="*/ 793368586 h 307"/>
              <a:gd name="T22" fmla="*/ 358673876 w 179"/>
              <a:gd name="T23" fmla="*/ 861372122 h 307"/>
              <a:gd name="T24" fmla="*/ 275461388 w 179"/>
              <a:gd name="T25" fmla="*/ 896993450 h 307"/>
              <a:gd name="T26" fmla="*/ 275461388 w 179"/>
              <a:gd name="T27" fmla="*/ 926136537 h 307"/>
              <a:gd name="T28" fmla="*/ 235289900 w 179"/>
              <a:gd name="T29" fmla="*/ 964995187 h 307"/>
              <a:gd name="T30" fmla="*/ 91821027 w 179"/>
              <a:gd name="T31" fmla="*/ 994140073 h 307"/>
              <a:gd name="T32" fmla="*/ 57388566 w 179"/>
              <a:gd name="T33" fmla="*/ 896993450 h 307"/>
              <a:gd name="T34" fmla="*/ 25823923 w 179"/>
              <a:gd name="T35" fmla="*/ 861372122 h 307"/>
              <a:gd name="T36" fmla="*/ 25823923 w 179"/>
              <a:gd name="T37" fmla="*/ 835466356 h 307"/>
              <a:gd name="T38" fmla="*/ 91821027 w 179"/>
              <a:gd name="T39" fmla="*/ 835466356 h 307"/>
              <a:gd name="T40" fmla="*/ 57388566 w 179"/>
              <a:gd name="T41" fmla="*/ 757749058 h 307"/>
              <a:gd name="T42" fmla="*/ 57388566 w 179"/>
              <a:gd name="T43" fmla="*/ 663839756 h 307"/>
              <a:gd name="T44" fmla="*/ 25823923 w 179"/>
              <a:gd name="T45" fmla="*/ 624981107 h 307"/>
              <a:gd name="T46" fmla="*/ 0 w 179"/>
              <a:gd name="T47" fmla="*/ 599075340 h 307"/>
              <a:gd name="T48" fmla="*/ 0 w 179"/>
              <a:gd name="T49" fmla="*/ 563454012 h 307"/>
              <a:gd name="T50" fmla="*/ 91821027 w 179"/>
              <a:gd name="T51" fmla="*/ 365921646 h 307"/>
              <a:gd name="T52" fmla="*/ 126253489 w 179"/>
              <a:gd name="T53" fmla="*/ 165150159 h 307"/>
              <a:gd name="T54" fmla="*/ 91821027 w 179"/>
              <a:gd name="T55" fmla="*/ 165150159 h 307"/>
              <a:gd name="T56" fmla="*/ 57388566 w 179"/>
              <a:gd name="T57" fmla="*/ 93909302 h 30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79" h="307">
                <a:moveTo>
                  <a:pt x="20" y="29"/>
                </a:moveTo>
                <a:lnTo>
                  <a:pt x="20" y="0"/>
                </a:lnTo>
                <a:lnTo>
                  <a:pt x="53" y="0"/>
                </a:lnTo>
                <a:lnTo>
                  <a:pt x="179" y="69"/>
                </a:lnTo>
                <a:lnTo>
                  <a:pt x="179" y="133"/>
                </a:lnTo>
                <a:lnTo>
                  <a:pt x="179" y="142"/>
                </a:lnTo>
                <a:lnTo>
                  <a:pt x="170" y="142"/>
                </a:lnTo>
                <a:lnTo>
                  <a:pt x="146" y="193"/>
                </a:lnTo>
                <a:lnTo>
                  <a:pt x="170" y="226"/>
                </a:lnTo>
                <a:lnTo>
                  <a:pt x="158" y="234"/>
                </a:lnTo>
                <a:lnTo>
                  <a:pt x="146" y="245"/>
                </a:lnTo>
                <a:lnTo>
                  <a:pt x="125" y="266"/>
                </a:lnTo>
                <a:lnTo>
                  <a:pt x="96" y="277"/>
                </a:lnTo>
                <a:lnTo>
                  <a:pt x="96" y="286"/>
                </a:lnTo>
                <a:lnTo>
                  <a:pt x="82" y="298"/>
                </a:lnTo>
                <a:lnTo>
                  <a:pt x="32" y="307"/>
                </a:lnTo>
                <a:lnTo>
                  <a:pt x="20" y="277"/>
                </a:lnTo>
                <a:lnTo>
                  <a:pt x="9" y="266"/>
                </a:lnTo>
                <a:lnTo>
                  <a:pt x="9" y="258"/>
                </a:lnTo>
                <a:lnTo>
                  <a:pt x="32" y="258"/>
                </a:lnTo>
                <a:lnTo>
                  <a:pt x="20" y="234"/>
                </a:lnTo>
                <a:lnTo>
                  <a:pt x="20" y="205"/>
                </a:lnTo>
                <a:lnTo>
                  <a:pt x="9" y="193"/>
                </a:lnTo>
                <a:lnTo>
                  <a:pt x="0" y="185"/>
                </a:lnTo>
                <a:lnTo>
                  <a:pt x="0" y="174"/>
                </a:lnTo>
                <a:lnTo>
                  <a:pt x="32" y="113"/>
                </a:lnTo>
                <a:lnTo>
                  <a:pt x="44" y="51"/>
                </a:lnTo>
                <a:lnTo>
                  <a:pt x="32" y="51"/>
                </a:lnTo>
                <a:lnTo>
                  <a:pt x="2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7" name="Freeform 14"/>
          <p:cNvSpPr>
            <a:spLocks/>
          </p:cNvSpPr>
          <p:nvPr/>
        </p:nvSpPr>
        <p:spPr bwMode="auto">
          <a:xfrm>
            <a:off x="4621824" y="3394075"/>
            <a:ext cx="279889" cy="552450"/>
          </a:xfrm>
          <a:custGeom>
            <a:avLst/>
            <a:gdLst>
              <a:gd name="T0" fmla="*/ 57388566 w 179"/>
              <a:gd name="T1" fmla="*/ 93909302 h 307"/>
              <a:gd name="T2" fmla="*/ 57388566 w 179"/>
              <a:gd name="T3" fmla="*/ 0 h 307"/>
              <a:gd name="T4" fmla="*/ 152077412 w 179"/>
              <a:gd name="T5" fmla="*/ 0 h 307"/>
              <a:gd name="T6" fmla="*/ 513620801 w 179"/>
              <a:gd name="T7" fmla="*/ 223438133 h 307"/>
              <a:gd name="T8" fmla="*/ 513620801 w 179"/>
              <a:gd name="T9" fmla="*/ 430686061 h 307"/>
              <a:gd name="T10" fmla="*/ 513620801 w 179"/>
              <a:gd name="T11" fmla="*/ 459830948 h 307"/>
              <a:gd name="T12" fmla="*/ 487796878 w 179"/>
              <a:gd name="T13" fmla="*/ 459830948 h 307"/>
              <a:gd name="T14" fmla="*/ 418930261 w 179"/>
              <a:gd name="T15" fmla="*/ 624981107 h 307"/>
              <a:gd name="T16" fmla="*/ 487796878 w 179"/>
              <a:gd name="T17" fmla="*/ 731843292 h 307"/>
              <a:gd name="T18" fmla="*/ 453364416 w 179"/>
              <a:gd name="T19" fmla="*/ 757749058 h 307"/>
              <a:gd name="T20" fmla="*/ 418930261 w 179"/>
              <a:gd name="T21" fmla="*/ 793368586 h 307"/>
              <a:gd name="T22" fmla="*/ 358673876 w 179"/>
              <a:gd name="T23" fmla="*/ 861372122 h 307"/>
              <a:gd name="T24" fmla="*/ 275461388 w 179"/>
              <a:gd name="T25" fmla="*/ 896993450 h 307"/>
              <a:gd name="T26" fmla="*/ 275461388 w 179"/>
              <a:gd name="T27" fmla="*/ 926136537 h 307"/>
              <a:gd name="T28" fmla="*/ 235289900 w 179"/>
              <a:gd name="T29" fmla="*/ 964995187 h 307"/>
              <a:gd name="T30" fmla="*/ 91821027 w 179"/>
              <a:gd name="T31" fmla="*/ 994140073 h 307"/>
              <a:gd name="T32" fmla="*/ 57388566 w 179"/>
              <a:gd name="T33" fmla="*/ 896993450 h 307"/>
              <a:gd name="T34" fmla="*/ 25823923 w 179"/>
              <a:gd name="T35" fmla="*/ 861372122 h 307"/>
              <a:gd name="T36" fmla="*/ 25823923 w 179"/>
              <a:gd name="T37" fmla="*/ 835466356 h 307"/>
              <a:gd name="T38" fmla="*/ 91821027 w 179"/>
              <a:gd name="T39" fmla="*/ 835466356 h 307"/>
              <a:gd name="T40" fmla="*/ 57388566 w 179"/>
              <a:gd name="T41" fmla="*/ 757749058 h 307"/>
              <a:gd name="T42" fmla="*/ 57388566 w 179"/>
              <a:gd name="T43" fmla="*/ 663839756 h 307"/>
              <a:gd name="T44" fmla="*/ 25823923 w 179"/>
              <a:gd name="T45" fmla="*/ 624981107 h 307"/>
              <a:gd name="T46" fmla="*/ 0 w 179"/>
              <a:gd name="T47" fmla="*/ 599075340 h 307"/>
              <a:gd name="T48" fmla="*/ 0 w 179"/>
              <a:gd name="T49" fmla="*/ 563454012 h 307"/>
              <a:gd name="T50" fmla="*/ 91821027 w 179"/>
              <a:gd name="T51" fmla="*/ 365921646 h 307"/>
              <a:gd name="T52" fmla="*/ 126253489 w 179"/>
              <a:gd name="T53" fmla="*/ 165150159 h 307"/>
              <a:gd name="T54" fmla="*/ 91821027 w 179"/>
              <a:gd name="T55" fmla="*/ 165150159 h 307"/>
              <a:gd name="T56" fmla="*/ 57388566 w 179"/>
              <a:gd name="T57" fmla="*/ 93909302 h 30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79" h="307">
                <a:moveTo>
                  <a:pt x="20" y="29"/>
                </a:moveTo>
                <a:lnTo>
                  <a:pt x="20" y="0"/>
                </a:lnTo>
                <a:lnTo>
                  <a:pt x="53" y="0"/>
                </a:lnTo>
                <a:lnTo>
                  <a:pt x="179" y="69"/>
                </a:lnTo>
                <a:lnTo>
                  <a:pt x="179" y="133"/>
                </a:lnTo>
                <a:lnTo>
                  <a:pt x="179" y="142"/>
                </a:lnTo>
                <a:lnTo>
                  <a:pt x="170" y="142"/>
                </a:lnTo>
                <a:lnTo>
                  <a:pt x="146" y="193"/>
                </a:lnTo>
                <a:lnTo>
                  <a:pt x="170" y="226"/>
                </a:lnTo>
                <a:lnTo>
                  <a:pt x="158" y="234"/>
                </a:lnTo>
                <a:lnTo>
                  <a:pt x="146" y="245"/>
                </a:lnTo>
                <a:lnTo>
                  <a:pt x="125" y="266"/>
                </a:lnTo>
                <a:lnTo>
                  <a:pt x="96" y="277"/>
                </a:lnTo>
                <a:lnTo>
                  <a:pt x="96" y="286"/>
                </a:lnTo>
                <a:lnTo>
                  <a:pt x="82" y="298"/>
                </a:lnTo>
                <a:lnTo>
                  <a:pt x="32" y="307"/>
                </a:lnTo>
                <a:lnTo>
                  <a:pt x="20" y="277"/>
                </a:lnTo>
                <a:lnTo>
                  <a:pt x="9" y="266"/>
                </a:lnTo>
                <a:lnTo>
                  <a:pt x="9" y="258"/>
                </a:lnTo>
                <a:lnTo>
                  <a:pt x="32" y="258"/>
                </a:lnTo>
                <a:lnTo>
                  <a:pt x="20" y="234"/>
                </a:lnTo>
                <a:lnTo>
                  <a:pt x="20" y="205"/>
                </a:lnTo>
                <a:lnTo>
                  <a:pt x="9" y="193"/>
                </a:lnTo>
                <a:lnTo>
                  <a:pt x="0" y="185"/>
                </a:lnTo>
                <a:lnTo>
                  <a:pt x="0" y="174"/>
                </a:lnTo>
                <a:lnTo>
                  <a:pt x="32" y="113"/>
                </a:lnTo>
                <a:lnTo>
                  <a:pt x="44" y="51"/>
                </a:lnTo>
                <a:lnTo>
                  <a:pt x="32" y="51"/>
                </a:lnTo>
                <a:lnTo>
                  <a:pt x="2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8" name="Freeform 15"/>
          <p:cNvSpPr>
            <a:spLocks/>
          </p:cNvSpPr>
          <p:nvPr/>
        </p:nvSpPr>
        <p:spPr bwMode="auto">
          <a:xfrm>
            <a:off x="4901713" y="1606550"/>
            <a:ext cx="3349869" cy="1157288"/>
          </a:xfrm>
          <a:custGeom>
            <a:avLst/>
            <a:gdLst>
              <a:gd name="T0" fmla="*/ 1865139430 w 2144"/>
              <a:gd name="T1" fmla="*/ 271263635 h 644"/>
              <a:gd name="T2" fmla="*/ 1976875823 w 2144"/>
              <a:gd name="T3" fmla="*/ 113026065 h 644"/>
              <a:gd name="T4" fmla="*/ 2147483647 w 2144"/>
              <a:gd name="T5" fmla="*/ 35521913 h 644"/>
              <a:gd name="T6" fmla="*/ 2147483647 w 2144"/>
              <a:gd name="T7" fmla="*/ 164696099 h 644"/>
              <a:gd name="T8" fmla="*/ 2147483647 w 2144"/>
              <a:gd name="T9" fmla="*/ 206676542 h 644"/>
              <a:gd name="T10" fmla="*/ 2147483647 w 2144"/>
              <a:gd name="T11" fmla="*/ 271263635 h 644"/>
              <a:gd name="T12" fmla="*/ 2147483647 w 2144"/>
              <a:gd name="T13" fmla="*/ 306785548 h 644"/>
              <a:gd name="T14" fmla="*/ 2147483647 w 2144"/>
              <a:gd name="T15" fmla="*/ 374601906 h 644"/>
              <a:gd name="T16" fmla="*/ 2147483647 w 2144"/>
              <a:gd name="T17" fmla="*/ 400436024 h 644"/>
              <a:gd name="T18" fmla="*/ 2147483647 w 2144"/>
              <a:gd name="T19" fmla="*/ 542525473 h 644"/>
              <a:gd name="T20" fmla="*/ 2147483647 w 2144"/>
              <a:gd name="T21" fmla="*/ 636175949 h 644"/>
              <a:gd name="T22" fmla="*/ 2147483647 w 2144"/>
              <a:gd name="T23" fmla="*/ 671697862 h 644"/>
              <a:gd name="T24" fmla="*/ 2147483647 w 2144"/>
              <a:gd name="T25" fmla="*/ 897751790 h 644"/>
              <a:gd name="T26" fmla="*/ 2147483647 w 2144"/>
              <a:gd name="T27" fmla="*/ 933273703 h 644"/>
              <a:gd name="T28" fmla="*/ 2147483647 w 2144"/>
              <a:gd name="T29" fmla="*/ 1101199067 h 644"/>
              <a:gd name="T30" fmla="*/ 2147483647 w 2144"/>
              <a:gd name="T31" fmla="*/ 1336938992 h 644"/>
              <a:gd name="T32" fmla="*/ 2147483647 w 2144"/>
              <a:gd name="T33" fmla="*/ 1065675357 h 644"/>
              <a:gd name="T34" fmla="*/ 2147483647 w 2144"/>
              <a:gd name="T35" fmla="*/ 775036133 h 644"/>
              <a:gd name="T36" fmla="*/ 2147483647 w 2144"/>
              <a:gd name="T37" fmla="*/ 933273703 h 644"/>
              <a:gd name="T38" fmla="*/ 2147483647 w 2144"/>
              <a:gd name="T39" fmla="*/ 972024880 h 644"/>
              <a:gd name="T40" fmla="*/ 2147483647 w 2144"/>
              <a:gd name="T41" fmla="*/ 1301417079 h 644"/>
              <a:gd name="T42" fmla="*/ 2147483647 w 2144"/>
              <a:gd name="T43" fmla="*/ 1336938992 h 644"/>
              <a:gd name="T44" fmla="*/ 2147483647 w 2144"/>
              <a:gd name="T45" fmla="*/ 1963427147 h 644"/>
              <a:gd name="T46" fmla="*/ 2147483647 w 2144"/>
              <a:gd name="T47" fmla="*/ 1843942552 h 644"/>
              <a:gd name="T48" fmla="*/ 2147483647 w 2144"/>
              <a:gd name="T49" fmla="*/ 1608200830 h 644"/>
              <a:gd name="T50" fmla="*/ 2147483647 w 2144"/>
              <a:gd name="T51" fmla="*/ 1336938992 h 644"/>
              <a:gd name="T52" fmla="*/ 2147483647 w 2144"/>
              <a:gd name="T53" fmla="*/ 1533927739 h 644"/>
              <a:gd name="T54" fmla="*/ 2147483647 w 2144"/>
              <a:gd name="T55" fmla="*/ 1440277263 h 644"/>
              <a:gd name="T56" fmla="*/ 2147483647 w 2144"/>
              <a:gd name="T57" fmla="*/ 1504862559 h 644"/>
              <a:gd name="T58" fmla="*/ 2147483647 w 2144"/>
              <a:gd name="T59" fmla="*/ 1562991122 h 644"/>
              <a:gd name="T60" fmla="*/ 2147483647 w 2144"/>
              <a:gd name="T61" fmla="*/ 1336938992 h 644"/>
              <a:gd name="T62" fmla="*/ 1953955754 w 2144"/>
              <a:gd name="T63" fmla="*/ 1272351899 h 644"/>
              <a:gd name="T64" fmla="*/ 1684642830 w 2144"/>
              <a:gd name="T65" fmla="*/ 1243288515 h 644"/>
              <a:gd name="T66" fmla="*/ 1472629232 w 2144"/>
              <a:gd name="T67" fmla="*/ 1366002375 h 644"/>
              <a:gd name="T68" fmla="*/ 1406732976 w 2144"/>
              <a:gd name="T69" fmla="*/ 1466111381 h 644"/>
              <a:gd name="T70" fmla="*/ 1148880932 w 2144"/>
              <a:gd name="T71" fmla="*/ 1414443144 h 644"/>
              <a:gd name="T72" fmla="*/ 988438758 w 2144"/>
              <a:gd name="T73" fmla="*/ 1533927739 h 644"/>
              <a:gd name="T74" fmla="*/ 1045738084 w 2144"/>
              <a:gd name="T75" fmla="*/ 1740604281 h 644"/>
              <a:gd name="T76" fmla="*/ 1088714271 w 2144"/>
              <a:gd name="T77" fmla="*/ 2037702034 h 644"/>
              <a:gd name="T78" fmla="*/ 810806109 w 2144"/>
              <a:gd name="T79" fmla="*/ 1937593028 h 644"/>
              <a:gd name="T80" fmla="*/ 567277204 w 2144"/>
              <a:gd name="T81" fmla="*/ 1740604281 h 644"/>
              <a:gd name="T82" fmla="*/ 627443866 w 2144"/>
              <a:gd name="T83" fmla="*/ 1676017188 h 644"/>
              <a:gd name="T84" fmla="*/ 418295911 w 2144"/>
              <a:gd name="T85" fmla="*/ 1504862559 h 644"/>
              <a:gd name="T86" fmla="*/ 206282312 w 2144"/>
              <a:gd name="T87" fmla="*/ 1336938992 h 644"/>
              <a:gd name="T88" fmla="*/ 91681968 w 2144"/>
              <a:gd name="T89" fmla="*/ 1133491715 h 644"/>
              <a:gd name="T90" fmla="*/ 91681968 w 2144"/>
              <a:gd name="T91" fmla="*/ 933273703 h 644"/>
              <a:gd name="T92" fmla="*/ 91681968 w 2144"/>
              <a:gd name="T93" fmla="*/ 636175949 h 644"/>
              <a:gd name="T94" fmla="*/ 31515306 w 2144"/>
              <a:gd name="T95" fmla="*/ 439187202 h 644"/>
              <a:gd name="T96" fmla="*/ 392510198 w 2144"/>
              <a:gd name="T97" fmla="*/ 568359591 h 644"/>
              <a:gd name="T98" fmla="*/ 392510198 w 2144"/>
              <a:gd name="T99" fmla="*/ 671697862 h 644"/>
              <a:gd name="T100" fmla="*/ 604523797 w 2144"/>
              <a:gd name="T101" fmla="*/ 568359591 h 644"/>
              <a:gd name="T102" fmla="*/ 696204072 w 2144"/>
              <a:gd name="T103" fmla="*/ 494086501 h 644"/>
              <a:gd name="T104" fmla="*/ 988438758 w 2144"/>
              <a:gd name="T105" fmla="*/ 468252382 h 644"/>
              <a:gd name="T106" fmla="*/ 1194721070 w 2144"/>
              <a:gd name="T107" fmla="*/ 439187202 h 644"/>
              <a:gd name="T108" fmla="*/ 1380948956 w 2144"/>
              <a:gd name="T109" fmla="*/ 342307461 h 644"/>
              <a:gd name="T110" fmla="*/ 1532795893 w 2144"/>
              <a:gd name="T111" fmla="*/ 306785548 h 644"/>
              <a:gd name="T112" fmla="*/ 1658857118 w 2144"/>
              <a:gd name="T113" fmla="*/ 568359591 h 644"/>
              <a:gd name="T114" fmla="*/ 1624476168 w 2144"/>
              <a:gd name="T115" fmla="*/ 342307461 h 6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144" h="644">
                <a:moveTo>
                  <a:pt x="567" y="72"/>
                </a:moveTo>
                <a:lnTo>
                  <a:pt x="579" y="95"/>
                </a:lnTo>
                <a:lnTo>
                  <a:pt x="617" y="106"/>
                </a:lnTo>
                <a:lnTo>
                  <a:pt x="579" y="84"/>
                </a:lnTo>
                <a:lnTo>
                  <a:pt x="588" y="72"/>
                </a:lnTo>
                <a:lnTo>
                  <a:pt x="651" y="84"/>
                </a:lnTo>
                <a:lnTo>
                  <a:pt x="661" y="84"/>
                </a:lnTo>
                <a:lnTo>
                  <a:pt x="632" y="72"/>
                </a:lnTo>
                <a:lnTo>
                  <a:pt x="617" y="64"/>
                </a:lnTo>
                <a:lnTo>
                  <a:pt x="690" y="51"/>
                </a:lnTo>
                <a:lnTo>
                  <a:pt x="672" y="43"/>
                </a:lnTo>
                <a:lnTo>
                  <a:pt x="690" y="35"/>
                </a:lnTo>
                <a:lnTo>
                  <a:pt x="734" y="23"/>
                </a:lnTo>
                <a:lnTo>
                  <a:pt x="807" y="23"/>
                </a:lnTo>
                <a:lnTo>
                  <a:pt x="807" y="11"/>
                </a:lnTo>
                <a:lnTo>
                  <a:pt x="830" y="0"/>
                </a:lnTo>
                <a:lnTo>
                  <a:pt x="859" y="0"/>
                </a:lnTo>
                <a:lnTo>
                  <a:pt x="880" y="11"/>
                </a:lnTo>
                <a:lnTo>
                  <a:pt x="933" y="11"/>
                </a:lnTo>
                <a:lnTo>
                  <a:pt x="977" y="23"/>
                </a:lnTo>
                <a:lnTo>
                  <a:pt x="985" y="35"/>
                </a:lnTo>
                <a:lnTo>
                  <a:pt x="933" y="64"/>
                </a:lnTo>
                <a:lnTo>
                  <a:pt x="977" y="64"/>
                </a:lnTo>
                <a:lnTo>
                  <a:pt x="968" y="51"/>
                </a:lnTo>
                <a:lnTo>
                  <a:pt x="1006" y="51"/>
                </a:lnTo>
                <a:lnTo>
                  <a:pt x="977" y="43"/>
                </a:lnTo>
                <a:lnTo>
                  <a:pt x="997" y="43"/>
                </a:lnTo>
                <a:lnTo>
                  <a:pt x="1017" y="64"/>
                </a:lnTo>
                <a:lnTo>
                  <a:pt x="1070" y="64"/>
                </a:lnTo>
                <a:lnTo>
                  <a:pt x="1079" y="64"/>
                </a:lnTo>
                <a:lnTo>
                  <a:pt x="1103" y="64"/>
                </a:lnTo>
                <a:lnTo>
                  <a:pt x="1143" y="64"/>
                </a:lnTo>
                <a:lnTo>
                  <a:pt x="1122" y="51"/>
                </a:lnTo>
                <a:lnTo>
                  <a:pt x="1196" y="64"/>
                </a:lnTo>
                <a:lnTo>
                  <a:pt x="1228" y="72"/>
                </a:lnTo>
                <a:lnTo>
                  <a:pt x="1228" y="84"/>
                </a:lnTo>
                <a:lnTo>
                  <a:pt x="1280" y="106"/>
                </a:lnTo>
                <a:lnTo>
                  <a:pt x="1280" y="95"/>
                </a:lnTo>
                <a:lnTo>
                  <a:pt x="1269" y="84"/>
                </a:lnTo>
                <a:lnTo>
                  <a:pt x="1313" y="95"/>
                </a:lnTo>
                <a:lnTo>
                  <a:pt x="1322" y="84"/>
                </a:lnTo>
                <a:lnTo>
                  <a:pt x="1374" y="95"/>
                </a:lnTo>
                <a:lnTo>
                  <a:pt x="1356" y="84"/>
                </a:lnTo>
                <a:lnTo>
                  <a:pt x="1356" y="72"/>
                </a:lnTo>
                <a:lnTo>
                  <a:pt x="1482" y="84"/>
                </a:lnTo>
                <a:lnTo>
                  <a:pt x="1541" y="106"/>
                </a:lnTo>
                <a:lnTo>
                  <a:pt x="1617" y="106"/>
                </a:lnTo>
                <a:lnTo>
                  <a:pt x="1646" y="116"/>
                </a:lnTo>
                <a:lnTo>
                  <a:pt x="1682" y="124"/>
                </a:lnTo>
                <a:lnTo>
                  <a:pt x="1764" y="124"/>
                </a:lnTo>
                <a:lnTo>
                  <a:pt x="1764" y="116"/>
                </a:lnTo>
                <a:lnTo>
                  <a:pt x="1784" y="116"/>
                </a:lnTo>
                <a:lnTo>
                  <a:pt x="1784" y="124"/>
                </a:lnTo>
                <a:lnTo>
                  <a:pt x="1775" y="124"/>
                </a:lnTo>
                <a:lnTo>
                  <a:pt x="1805" y="136"/>
                </a:lnTo>
                <a:lnTo>
                  <a:pt x="1816" y="136"/>
                </a:lnTo>
                <a:lnTo>
                  <a:pt x="1784" y="116"/>
                </a:lnTo>
                <a:lnTo>
                  <a:pt x="1866" y="116"/>
                </a:lnTo>
                <a:lnTo>
                  <a:pt x="1930" y="136"/>
                </a:lnTo>
                <a:lnTo>
                  <a:pt x="2056" y="168"/>
                </a:lnTo>
                <a:lnTo>
                  <a:pt x="2088" y="168"/>
                </a:lnTo>
                <a:lnTo>
                  <a:pt x="2144" y="176"/>
                </a:lnTo>
                <a:lnTo>
                  <a:pt x="2144" y="189"/>
                </a:lnTo>
                <a:lnTo>
                  <a:pt x="2121" y="189"/>
                </a:lnTo>
                <a:lnTo>
                  <a:pt x="2144" y="208"/>
                </a:lnTo>
                <a:lnTo>
                  <a:pt x="2079" y="197"/>
                </a:lnTo>
                <a:lnTo>
                  <a:pt x="2035" y="189"/>
                </a:lnTo>
                <a:lnTo>
                  <a:pt x="2015" y="176"/>
                </a:lnTo>
                <a:lnTo>
                  <a:pt x="2006" y="189"/>
                </a:lnTo>
                <a:lnTo>
                  <a:pt x="2027" y="189"/>
                </a:lnTo>
                <a:lnTo>
                  <a:pt x="2027" y="197"/>
                </a:lnTo>
                <a:lnTo>
                  <a:pt x="2027" y="208"/>
                </a:lnTo>
                <a:lnTo>
                  <a:pt x="2006" y="208"/>
                </a:lnTo>
                <a:lnTo>
                  <a:pt x="2079" y="240"/>
                </a:lnTo>
                <a:lnTo>
                  <a:pt x="2079" y="249"/>
                </a:lnTo>
                <a:lnTo>
                  <a:pt x="2047" y="240"/>
                </a:lnTo>
                <a:lnTo>
                  <a:pt x="2035" y="249"/>
                </a:lnTo>
                <a:lnTo>
                  <a:pt x="2006" y="278"/>
                </a:lnTo>
                <a:lnTo>
                  <a:pt x="2015" y="289"/>
                </a:lnTo>
                <a:lnTo>
                  <a:pt x="1974" y="278"/>
                </a:lnTo>
                <a:lnTo>
                  <a:pt x="1963" y="278"/>
                </a:lnTo>
                <a:lnTo>
                  <a:pt x="1963" y="289"/>
                </a:lnTo>
                <a:lnTo>
                  <a:pt x="1942" y="278"/>
                </a:lnTo>
                <a:lnTo>
                  <a:pt x="1930" y="289"/>
                </a:lnTo>
                <a:lnTo>
                  <a:pt x="1921" y="289"/>
                </a:lnTo>
                <a:lnTo>
                  <a:pt x="1930" y="301"/>
                </a:lnTo>
                <a:lnTo>
                  <a:pt x="1930" y="322"/>
                </a:lnTo>
                <a:lnTo>
                  <a:pt x="1942" y="330"/>
                </a:lnTo>
                <a:lnTo>
                  <a:pt x="1953" y="330"/>
                </a:lnTo>
                <a:lnTo>
                  <a:pt x="1963" y="341"/>
                </a:lnTo>
                <a:lnTo>
                  <a:pt x="1983" y="351"/>
                </a:lnTo>
                <a:lnTo>
                  <a:pt x="1974" y="365"/>
                </a:lnTo>
                <a:lnTo>
                  <a:pt x="1995" y="385"/>
                </a:lnTo>
                <a:lnTo>
                  <a:pt x="1974" y="394"/>
                </a:lnTo>
                <a:lnTo>
                  <a:pt x="1995" y="414"/>
                </a:lnTo>
                <a:lnTo>
                  <a:pt x="1983" y="414"/>
                </a:lnTo>
                <a:lnTo>
                  <a:pt x="1983" y="446"/>
                </a:lnTo>
                <a:lnTo>
                  <a:pt x="1983" y="454"/>
                </a:lnTo>
                <a:lnTo>
                  <a:pt x="1889" y="373"/>
                </a:lnTo>
                <a:lnTo>
                  <a:pt x="1866" y="341"/>
                </a:lnTo>
                <a:lnTo>
                  <a:pt x="1880" y="341"/>
                </a:lnTo>
                <a:lnTo>
                  <a:pt x="1866" y="330"/>
                </a:lnTo>
                <a:lnTo>
                  <a:pt x="1880" y="322"/>
                </a:lnTo>
                <a:lnTo>
                  <a:pt x="1889" y="278"/>
                </a:lnTo>
                <a:lnTo>
                  <a:pt x="1901" y="270"/>
                </a:lnTo>
                <a:lnTo>
                  <a:pt x="1880" y="249"/>
                </a:lnTo>
                <a:lnTo>
                  <a:pt x="1880" y="240"/>
                </a:lnTo>
                <a:lnTo>
                  <a:pt x="1858" y="240"/>
                </a:lnTo>
                <a:lnTo>
                  <a:pt x="1866" y="260"/>
                </a:lnTo>
                <a:lnTo>
                  <a:pt x="1858" y="278"/>
                </a:lnTo>
                <a:lnTo>
                  <a:pt x="1837" y="270"/>
                </a:lnTo>
                <a:lnTo>
                  <a:pt x="1837" y="260"/>
                </a:lnTo>
                <a:lnTo>
                  <a:pt x="1793" y="260"/>
                </a:lnTo>
                <a:lnTo>
                  <a:pt x="1784" y="289"/>
                </a:lnTo>
                <a:lnTo>
                  <a:pt x="1793" y="301"/>
                </a:lnTo>
                <a:lnTo>
                  <a:pt x="1816" y="301"/>
                </a:lnTo>
                <a:lnTo>
                  <a:pt x="1764" y="313"/>
                </a:lnTo>
                <a:lnTo>
                  <a:pt x="1755" y="289"/>
                </a:lnTo>
                <a:lnTo>
                  <a:pt x="1719" y="289"/>
                </a:lnTo>
                <a:lnTo>
                  <a:pt x="1719" y="301"/>
                </a:lnTo>
                <a:lnTo>
                  <a:pt x="1646" y="301"/>
                </a:lnTo>
                <a:lnTo>
                  <a:pt x="1629" y="301"/>
                </a:lnTo>
                <a:lnTo>
                  <a:pt x="1617" y="365"/>
                </a:lnTo>
                <a:lnTo>
                  <a:pt x="1593" y="385"/>
                </a:lnTo>
                <a:lnTo>
                  <a:pt x="1629" y="385"/>
                </a:lnTo>
                <a:lnTo>
                  <a:pt x="1638" y="403"/>
                </a:lnTo>
                <a:lnTo>
                  <a:pt x="1638" y="394"/>
                </a:lnTo>
                <a:lnTo>
                  <a:pt x="1646" y="394"/>
                </a:lnTo>
                <a:lnTo>
                  <a:pt x="1646" y="403"/>
                </a:lnTo>
                <a:lnTo>
                  <a:pt x="1658" y="403"/>
                </a:lnTo>
                <a:lnTo>
                  <a:pt x="1667" y="394"/>
                </a:lnTo>
                <a:lnTo>
                  <a:pt x="1711" y="414"/>
                </a:lnTo>
                <a:lnTo>
                  <a:pt x="1732" y="454"/>
                </a:lnTo>
                <a:lnTo>
                  <a:pt x="1764" y="498"/>
                </a:lnTo>
                <a:lnTo>
                  <a:pt x="1764" y="556"/>
                </a:lnTo>
                <a:lnTo>
                  <a:pt x="1740" y="579"/>
                </a:lnTo>
                <a:lnTo>
                  <a:pt x="1740" y="600"/>
                </a:lnTo>
                <a:lnTo>
                  <a:pt x="1719" y="608"/>
                </a:lnTo>
                <a:lnTo>
                  <a:pt x="1702" y="600"/>
                </a:lnTo>
                <a:lnTo>
                  <a:pt x="1690" y="608"/>
                </a:lnTo>
                <a:lnTo>
                  <a:pt x="1690" y="600"/>
                </a:lnTo>
                <a:lnTo>
                  <a:pt x="1667" y="571"/>
                </a:lnTo>
                <a:lnTo>
                  <a:pt x="1682" y="556"/>
                </a:lnTo>
                <a:lnTo>
                  <a:pt x="1702" y="571"/>
                </a:lnTo>
                <a:lnTo>
                  <a:pt x="1690" y="527"/>
                </a:lnTo>
                <a:lnTo>
                  <a:pt x="1690" y="519"/>
                </a:lnTo>
                <a:lnTo>
                  <a:pt x="1682" y="498"/>
                </a:lnTo>
                <a:lnTo>
                  <a:pt x="1646" y="519"/>
                </a:lnTo>
                <a:lnTo>
                  <a:pt x="1638" y="519"/>
                </a:lnTo>
                <a:lnTo>
                  <a:pt x="1617" y="498"/>
                </a:lnTo>
                <a:lnTo>
                  <a:pt x="1585" y="484"/>
                </a:lnTo>
                <a:lnTo>
                  <a:pt x="1556" y="475"/>
                </a:lnTo>
                <a:lnTo>
                  <a:pt x="1532" y="454"/>
                </a:lnTo>
                <a:lnTo>
                  <a:pt x="1492" y="414"/>
                </a:lnTo>
                <a:lnTo>
                  <a:pt x="1448" y="403"/>
                </a:lnTo>
                <a:lnTo>
                  <a:pt x="1419" y="414"/>
                </a:lnTo>
                <a:lnTo>
                  <a:pt x="1406" y="423"/>
                </a:lnTo>
                <a:lnTo>
                  <a:pt x="1430" y="438"/>
                </a:lnTo>
                <a:lnTo>
                  <a:pt x="1419" y="446"/>
                </a:lnTo>
                <a:lnTo>
                  <a:pt x="1430" y="466"/>
                </a:lnTo>
                <a:lnTo>
                  <a:pt x="1406" y="475"/>
                </a:lnTo>
                <a:lnTo>
                  <a:pt x="1387" y="475"/>
                </a:lnTo>
                <a:lnTo>
                  <a:pt x="1356" y="466"/>
                </a:lnTo>
                <a:lnTo>
                  <a:pt x="1334" y="475"/>
                </a:lnTo>
                <a:lnTo>
                  <a:pt x="1293" y="484"/>
                </a:lnTo>
                <a:lnTo>
                  <a:pt x="1216" y="466"/>
                </a:lnTo>
                <a:lnTo>
                  <a:pt x="1175" y="466"/>
                </a:lnTo>
                <a:lnTo>
                  <a:pt x="1143" y="446"/>
                </a:lnTo>
                <a:lnTo>
                  <a:pt x="1103" y="438"/>
                </a:lnTo>
                <a:lnTo>
                  <a:pt x="1093" y="446"/>
                </a:lnTo>
                <a:lnTo>
                  <a:pt x="1103" y="454"/>
                </a:lnTo>
                <a:lnTo>
                  <a:pt x="1103" y="475"/>
                </a:lnTo>
                <a:lnTo>
                  <a:pt x="1059" y="475"/>
                </a:lnTo>
                <a:lnTo>
                  <a:pt x="1041" y="466"/>
                </a:lnTo>
                <a:lnTo>
                  <a:pt x="1006" y="454"/>
                </a:lnTo>
                <a:lnTo>
                  <a:pt x="953" y="484"/>
                </a:lnTo>
                <a:lnTo>
                  <a:pt x="945" y="498"/>
                </a:lnTo>
                <a:lnTo>
                  <a:pt x="945" y="484"/>
                </a:lnTo>
                <a:lnTo>
                  <a:pt x="933" y="475"/>
                </a:lnTo>
                <a:lnTo>
                  <a:pt x="924" y="484"/>
                </a:lnTo>
                <a:lnTo>
                  <a:pt x="912" y="475"/>
                </a:lnTo>
                <a:lnTo>
                  <a:pt x="871" y="454"/>
                </a:lnTo>
                <a:lnTo>
                  <a:pt x="839" y="454"/>
                </a:lnTo>
                <a:lnTo>
                  <a:pt x="830" y="446"/>
                </a:lnTo>
                <a:lnTo>
                  <a:pt x="819" y="454"/>
                </a:lnTo>
                <a:lnTo>
                  <a:pt x="777" y="414"/>
                </a:lnTo>
                <a:lnTo>
                  <a:pt x="745" y="394"/>
                </a:lnTo>
                <a:lnTo>
                  <a:pt x="734" y="394"/>
                </a:lnTo>
                <a:lnTo>
                  <a:pt x="714" y="403"/>
                </a:lnTo>
                <a:lnTo>
                  <a:pt x="704" y="403"/>
                </a:lnTo>
                <a:lnTo>
                  <a:pt x="704" y="394"/>
                </a:lnTo>
                <a:lnTo>
                  <a:pt x="682" y="394"/>
                </a:lnTo>
                <a:lnTo>
                  <a:pt x="661" y="394"/>
                </a:lnTo>
                <a:lnTo>
                  <a:pt x="661" y="385"/>
                </a:lnTo>
                <a:lnTo>
                  <a:pt x="651" y="373"/>
                </a:lnTo>
                <a:lnTo>
                  <a:pt x="617" y="373"/>
                </a:lnTo>
                <a:lnTo>
                  <a:pt x="617" y="385"/>
                </a:lnTo>
                <a:lnTo>
                  <a:pt x="588" y="385"/>
                </a:lnTo>
                <a:lnTo>
                  <a:pt x="535" y="394"/>
                </a:lnTo>
                <a:lnTo>
                  <a:pt x="514" y="394"/>
                </a:lnTo>
                <a:lnTo>
                  <a:pt x="514" y="403"/>
                </a:lnTo>
                <a:lnTo>
                  <a:pt x="526" y="403"/>
                </a:lnTo>
                <a:lnTo>
                  <a:pt x="526" y="414"/>
                </a:lnTo>
                <a:lnTo>
                  <a:pt x="514" y="423"/>
                </a:lnTo>
                <a:lnTo>
                  <a:pt x="526" y="423"/>
                </a:lnTo>
                <a:lnTo>
                  <a:pt x="514" y="438"/>
                </a:lnTo>
                <a:lnTo>
                  <a:pt x="543" y="446"/>
                </a:lnTo>
                <a:lnTo>
                  <a:pt x="535" y="454"/>
                </a:lnTo>
                <a:lnTo>
                  <a:pt x="514" y="454"/>
                </a:lnTo>
                <a:lnTo>
                  <a:pt x="491" y="454"/>
                </a:lnTo>
                <a:lnTo>
                  <a:pt x="471" y="454"/>
                </a:lnTo>
                <a:lnTo>
                  <a:pt x="453" y="454"/>
                </a:lnTo>
                <a:lnTo>
                  <a:pt x="441" y="454"/>
                </a:lnTo>
                <a:lnTo>
                  <a:pt x="441" y="466"/>
                </a:lnTo>
                <a:lnTo>
                  <a:pt x="417" y="446"/>
                </a:lnTo>
                <a:lnTo>
                  <a:pt x="401" y="438"/>
                </a:lnTo>
                <a:lnTo>
                  <a:pt x="388" y="446"/>
                </a:lnTo>
                <a:lnTo>
                  <a:pt x="380" y="446"/>
                </a:lnTo>
                <a:lnTo>
                  <a:pt x="356" y="454"/>
                </a:lnTo>
                <a:lnTo>
                  <a:pt x="345" y="454"/>
                </a:lnTo>
                <a:lnTo>
                  <a:pt x="356" y="475"/>
                </a:lnTo>
                <a:lnTo>
                  <a:pt x="345" y="475"/>
                </a:lnTo>
                <a:lnTo>
                  <a:pt x="336" y="466"/>
                </a:lnTo>
                <a:lnTo>
                  <a:pt x="327" y="498"/>
                </a:lnTo>
                <a:lnTo>
                  <a:pt x="336" y="507"/>
                </a:lnTo>
                <a:lnTo>
                  <a:pt x="336" y="519"/>
                </a:lnTo>
                <a:lnTo>
                  <a:pt x="356" y="519"/>
                </a:lnTo>
                <a:lnTo>
                  <a:pt x="365" y="539"/>
                </a:lnTo>
                <a:lnTo>
                  <a:pt x="356" y="548"/>
                </a:lnTo>
                <a:lnTo>
                  <a:pt x="345" y="548"/>
                </a:lnTo>
                <a:lnTo>
                  <a:pt x="336" y="571"/>
                </a:lnTo>
                <a:lnTo>
                  <a:pt x="356" y="591"/>
                </a:lnTo>
                <a:lnTo>
                  <a:pt x="356" y="608"/>
                </a:lnTo>
                <a:lnTo>
                  <a:pt x="380" y="631"/>
                </a:lnTo>
                <a:lnTo>
                  <a:pt x="365" y="644"/>
                </a:lnTo>
                <a:lnTo>
                  <a:pt x="356" y="644"/>
                </a:lnTo>
                <a:lnTo>
                  <a:pt x="345" y="631"/>
                </a:lnTo>
                <a:lnTo>
                  <a:pt x="327" y="608"/>
                </a:lnTo>
                <a:lnTo>
                  <a:pt x="307" y="608"/>
                </a:lnTo>
                <a:lnTo>
                  <a:pt x="283" y="600"/>
                </a:lnTo>
                <a:lnTo>
                  <a:pt x="243" y="600"/>
                </a:lnTo>
                <a:lnTo>
                  <a:pt x="190" y="571"/>
                </a:lnTo>
                <a:lnTo>
                  <a:pt x="181" y="571"/>
                </a:lnTo>
                <a:lnTo>
                  <a:pt x="181" y="556"/>
                </a:lnTo>
                <a:lnTo>
                  <a:pt x="190" y="556"/>
                </a:lnTo>
                <a:lnTo>
                  <a:pt x="198" y="539"/>
                </a:lnTo>
                <a:lnTo>
                  <a:pt x="190" y="539"/>
                </a:lnTo>
                <a:lnTo>
                  <a:pt x="219" y="527"/>
                </a:lnTo>
                <a:lnTo>
                  <a:pt x="198" y="527"/>
                </a:lnTo>
                <a:lnTo>
                  <a:pt x="198" y="519"/>
                </a:lnTo>
                <a:lnTo>
                  <a:pt x="211" y="507"/>
                </a:lnTo>
                <a:lnTo>
                  <a:pt x="219" y="519"/>
                </a:lnTo>
                <a:lnTo>
                  <a:pt x="219" y="498"/>
                </a:lnTo>
                <a:lnTo>
                  <a:pt x="219" y="484"/>
                </a:lnTo>
                <a:lnTo>
                  <a:pt x="219" y="475"/>
                </a:lnTo>
                <a:lnTo>
                  <a:pt x="190" y="475"/>
                </a:lnTo>
                <a:lnTo>
                  <a:pt x="181" y="466"/>
                </a:lnTo>
                <a:lnTo>
                  <a:pt x="146" y="466"/>
                </a:lnTo>
                <a:lnTo>
                  <a:pt x="137" y="446"/>
                </a:lnTo>
                <a:lnTo>
                  <a:pt x="125" y="446"/>
                </a:lnTo>
                <a:lnTo>
                  <a:pt x="125" y="438"/>
                </a:lnTo>
                <a:lnTo>
                  <a:pt x="117" y="423"/>
                </a:lnTo>
                <a:lnTo>
                  <a:pt x="85" y="438"/>
                </a:lnTo>
                <a:lnTo>
                  <a:pt x="72" y="414"/>
                </a:lnTo>
                <a:lnTo>
                  <a:pt x="93" y="414"/>
                </a:lnTo>
                <a:lnTo>
                  <a:pt x="93" y="403"/>
                </a:lnTo>
                <a:lnTo>
                  <a:pt x="85" y="403"/>
                </a:lnTo>
                <a:lnTo>
                  <a:pt x="72" y="385"/>
                </a:lnTo>
                <a:lnTo>
                  <a:pt x="64" y="365"/>
                </a:lnTo>
                <a:lnTo>
                  <a:pt x="32" y="351"/>
                </a:lnTo>
                <a:lnTo>
                  <a:pt x="11" y="330"/>
                </a:lnTo>
                <a:lnTo>
                  <a:pt x="11" y="322"/>
                </a:lnTo>
                <a:lnTo>
                  <a:pt x="0" y="313"/>
                </a:lnTo>
                <a:lnTo>
                  <a:pt x="11" y="301"/>
                </a:lnTo>
                <a:lnTo>
                  <a:pt x="20" y="301"/>
                </a:lnTo>
                <a:lnTo>
                  <a:pt x="32" y="289"/>
                </a:lnTo>
                <a:lnTo>
                  <a:pt x="20" y="278"/>
                </a:lnTo>
                <a:lnTo>
                  <a:pt x="11" y="278"/>
                </a:lnTo>
                <a:lnTo>
                  <a:pt x="53" y="240"/>
                </a:lnTo>
                <a:lnTo>
                  <a:pt x="43" y="217"/>
                </a:lnTo>
                <a:lnTo>
                  <a:pt x="43" y="208"/>
                </a:lnTo>
                <a:lnTo>
                  <a:pt x="32" y="197"/>
                </a:lnTo>
                <a:lnTo>
                  <a:pt x="32" y="189"/>
                </a:lnTo>
                <a:lnTo>
                  <a:pt x="20" y="168"/>
                </a:lnTo>
                <a:lnTo>
                  <a:pt x="20" y="153"/>
                </a:lnTo>
                <a:lnTo>
                  <a:pt x="0" y="145"/>
                </a:lnTo>
                <a:lnTo>
                  <a:pt x="0" y="136"/>
                </a:lnTo>
                <a:lnTo>
                  <a:pt x="11" y="136"/>
                </a:lnTo>
                <a:lnTo>
                  <a:pt x="32" y="124"/>
                </a:lnTo>
                <a:lnTo>
                  <a:pt x="53" y="116"/>
                </a:lnTo>
                <a:lnTo>
                  <a:pt x="108" y="136"/>
                </a:lnTo>
                <a:lnTo>
                  <a:pt x="166" y="153"/>
                </a:lnTo>
                <a:lnTo>
                  <a:pt x="181" y="168"/>
                </a:lnTo>
                <a:lnTo>
                  <a:pt x="137" y="176"/>
                </a:lnTo>
                <a:lnTo>
                  <a:pt x="53" y="168"/>
                </a:lnTo>
                <a:lnTo>
                  <a:pt x="93" y="189"/>
                </a:lnTo>
                <a:lnTo>
                  <a:pt x="93" y="208"/>
                </a:lnTo>
                <a:lnTo>
                  <a:pt x="125" y="217"/>
                </a:lnTo>
                <a:lnTo>
                  <a:pt x="146" y="217"/>
                </a:lnTo>
                <a:lnTo>
                  <a:pt x="137" y="208"/>
                </a:lnTo>
                <a:lnTo>
                  <a:pt x="117" y="197"/>
                </a:lnTo>
                <a:lnTo>
                  <a:pt x="125" y="197"/>
                </a:lnTo>
                <a:lnTo>
                  <a:pt x="181" y="208"/>
                </a:lnTo>
                <a:lnTo>
                  <a:pt x="158" y="189"/>
                </a:lnTo>
                <a:lnTo>
                  <a:pt x="190" y="176"/>
                </a:lnTo>
                <a:lnTo>
                  <a:pt x="211" y="176"/>
                </a:lnTo>
                <a:lnTo>
                  <a:pt x="219" y="176"/>
                </a:lnTo>
                <a:lnTo>
                  <a:pt x="211" y="168"/>
                </a:lnTo>
                <a:lnTo>
                  <a:pt x="211" y="145"/>
                </a:lnTo>
                <a:lnTo>
                  <a:pt x="190" y="136"/>
                </a:lnTo>
                <a:lnTo>
                  <a:pt x="230" y="145"/>
                </a:lnTo>
                <a:lnTo>
                  <a:pt x="243" y="153"/>
                </a:lnTo>
                <a:lnTo>
                  <a:pt x="219" y="153"/>
                </a:lnTo>
                <a:lnTo>
                  <a:pt x="254" y="168"/>
                </a:lnTo>
                <a:lnTo>
                  <a:pt x="263" y="168"/>
                </a:lnTo>
                <a:lnTo>
                  <a:pt x="263" y="153"/>
                </a:lnTo>
                <a:lnTo>
                  <a:pt x="327" y="136"/>
                </a:lnTo>
                <a:lnTo>
                  <a:pt x="345" y="145"/>
                </a:lnTo>
                <a:lnTo>
                  <a:pt x="345" y="136"/>
                </a:lnTo>
                <a:lnTo>
                  <a:pt x="388" y="136"/>
                </a:lnTo>
                <a:lnTo>
                  <a:pt x="401" y="145"/>
                </a:lnTo>
                <a:lnTo>
                  <a:pt x="409" y="145"/>
                </a:lnTo>
                <a:lnTo>
                  <a:pt x="401" y="136"/>
                </a:lnTo>
                <a:lnTo>
                  <a:pt x="417" y="136"/>
                </a:lnTo>
                <a:lnTo>
                  <a:pt x="380" y="116"/>
                </a:lnTo>
                <a:lnTo>
                  <a:pt x="380" y="106"/>
                </a:lnTo>
                <a:lnTo>
                  <a:pt x="514" y="145"/>
                </a:lnTo>
                <a:lnTo>
                  <a:pt x="526" y="136"/>
                </a:lnTo>
                <a:lnTo>
                  <a:pt x="482" y="124"/>
                </a:lnTo>
                <a:lnTo>
                  <a:pt x="482" y="106"/>
                </a:lnTo>
                <a:lnTo>
                  <a:pt x="471" y="95"/>
                </a:lnTo>
                <a:lnTo>
                  <a:pt x="491" y="64"/>
                </a:lnTo>
                <a:lnTo>
                  <a:pt x="506" y="64"/>
                </a:lnTo>
                <a:lnTo>
                  <a:pt x="514" y="64"/>
                </a:lnTo>
                <a:lnTo>
                  <a:pt x="535" y="72"/>
                </a:lnTo>
                <a:lnTo>
                  <a:pt x="535" y="95"/>
                </a:lnTo>
                <a:lnTo>
                  <a:pt x="543" y="95"/>
                </a:lnTo>
                <a:lnTo>
                  <a:pt x="567" y="136"/>
                </a:lnTo>
                <a:lnTo>
                  <a:pt x="579" y="136"/>
                </a:lnTo>
                <a:lnTo>
                  <a:pt x="579" y="153"/>
                </a:lnTo>
                <a:lnTo>
                  <a:pt x="556" y="168"/>
                </a:lnTo>
                <a:lnTo>
                  <a:pt x="579" y="176"/>
                </a:lnTo>
                <a:lnTo>
                  <a:pt x="599" y="168"/>
                </a:lnTo>
                <a:lnTo>
                  <a:pt x="608" y="153"/>
                </a:lnTo>
                <a:lnTo>
                  <a:pt x="588" y="136"/>
                </a:lnTo>
                <a:lnTo>
                  <a:pt x="579" y="136"/>
                </a:lnTo>
                <a:lnTo>
                  <a:pt x="567" y="124"/>
                </a:lnTo>
                <a:lnTo>
                  <a:pt x="567" y="106"/>
                </a:lnTo>
                <a:lnTo>
                  <a:pt x="543" y="95"/>
                </a:lnTo>
                <a:lnTo>
                  <a:pt x="567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9" name="Freeform 16"/>
          <p:cNvSpPr>
            <a:spLocks/>
          </p:cNvSpPr>
          <p:nvPr/>
        </p:nvSpPr>
        <p:spPr bwMode="auto">
          <a:xfrm>
            <a:off x="4901713" y="1606550"/>
            <a:ext cx="3349869" cy="1157288"/>
          </a:xfrm>
          <a:custGeom>
            <a:avLst/>
            <a:gdLst>
              <a:gd name="T0" fmla="*/ 1865139430 w 2144"/>
              <a:gd name="T1" fmla="*/ 271263635 h 644"/>
              <a:gd name="T2" fmla="*/ 1976875823 w 2144"/>
              <a:gd name="T3" fmla="*/ 113026065 h 644"/>
              <a:gd name="T4" fmla="*/ 2147483647 w 2144"/>
              <a:gd name="T5" fmla="*/ 35521913 h 644"/>
              <a:gd name="T6" fmla="*/ 2147483647 w 2144"/>
              <a:gd name="T7" fmla="*/ 164696099 h 644"/>
              <a:gd name="T8" fmla="*/ 2147483647 w 2144"/>
              <a:gd name="T9" fmla="*/ 206676542 h 644"/>
              <a:gd name="T10" fmla="*/ 2147483647 w 2144"/>
              <a:gd name="T11" fmla="*/ 271263635 h 644"/>
              <a:gd name="T12" fmla="*/ 2147483647 w 2144"/>
              <a:gd name="T13" fmla="*/ 306785548 h 644"/>
              <a:gd name="T14" fmla="*/ 2147483647 w 2144"/>
              <a:gd name="T15" fmla="*/ 374601906 h 644"/>
              <a:gd name="T16" fmla="*/ 2147483647 w 2144"/>
              <a:gd name="T17" fmla="*/ 400436024 h 644"/>
              <a:gd name="T18" fmla="*/ 2147483647 w 2144"/>
              <a:gd name="T19" fmla="*/ 542525473 h 644"/>
              <a:gd name="T20" fmla="*/ 2147483647 w 2144"/>
              <a:gd name="T21" fmla="*/ 636175949 h 644"/>
              <a:gd name="T22" fmla="*/ 2147483647 w 2144"/>
              <a:gd name="T23" fmla="*/ 671697862 h 644"/>
              <a:gd name="T24" fmla="*/ 2147483647 w 2144"/>
              <a:gd name="T25" fmla="*/ 897751790 h 644"/>
              <a:gd name="T26" fmla="*/ 2147483647 w 2144"/>
              <a:gd name="T27" fmla="*/ 933273703 h 644"/>
              <a:gd name="T28" fmla="*/ 2147483647 w 2144"/>
              <a:gd name="T29" fmla="*/ 1101199067 h 644"/>
              <a:gd name="T30" fmla="*/ 2147483647 w 2144"/>
              <a:gd name="T31" fmla="*/ 1336938992 h 644"/>
              <a:gd name="T32" fmla="*/ 2147483647 w 2144"/>
              <a:gd name="T33" fmla="*/ 1065675357 h 644"/>
              <a:gd name="T34" fmla="*/ 2147483647 w 2144"/>
              <a:gd name="T35" fmla="*/ 775036133 h 644"/>
              <a:gd name="T36" fmla="*/ 2147483647 w 2144"/>
              <a:gd name="T37" fmla="*/ 933273703 h 644"/>
              <a:gd name="T38" fmla="*/ 2147483647 w 2144"/>
              <a:gd name="T39" fmla="*/ 972024880 h 644"/>
              <a:gd name="T40" fmla="*/ 2147483647 w 2144"/>
              <a:gd name="T41" fmla="*/ 1301417079 h 644"/>
              <a:gd name="T42" fmla="*/ 2147483647 w 2144"/>
              <a:gd name="T43" fmla="*/ 1336938992 h 644"/>
              <a:gd name="T44" fmla="*/ 2147483647 w 2144"/>
              <a:gd name="T45" fmla="*/ 1963427147 h 644"/>
              <a:gd name="T46" fmla="*/ 2147483647 w 2144"/>
              <a:gd name="T47" fmla="*/ 1843942552 h 644"/>
              <a:gd name="T48" fmla="*/ 2147483647 w 2144"/>
              <a:gd name="T49" fmla="*/ 1608200830 h 644"/>
              <a:gd name="T50" fmla="*/ 2147483647 w 2144"/>
              <a:gd name="T51" fmla="*/ 1336938992 h 644"/>
              <a:gd name="T52" fmla="*/ 2147483647 w 2144"/>
              <a:gd name="T53" fmla="*/ 1533927739 h 644"/>
              <a:gd name="T54" fmla="*/ 2147483647 w 2144"/>
              <a:gd name="T55" fmla="*/ 1440277263 h 644"/>
              <a:gd name="T56" fmla="*/ 2147483647 w 2144"/>
              <a:gd name="T57" fmla="*/ 1504862559 h 644"/>
              <a:gd name="T58" fmla="*/ 2147483647 w 2144"/>
              <a:gd name="T59" fmla="*/ 1562991122 h 644"/>
              <a:gd name="T60" fmla="*/ 2147483647 w 2144"/>
              <a:gd name="T61" fmla="*/ 1336938992 h 644"/>
              <a:gd name="T62" fmla="*/ 1953955754 w 2144"/>
              <a:gd name="T63" fmla="*/ 1272351899 h 644"/>
              <a:gd name="T64" fmla="*/ 1684642830 w 2144"/>
              <a:gd name="T65" fmla="*/ 1243288515 h 644"/>
              <a:gd name="T66" fmla="*/ 1472629232 w 2144"/>
              <a:gd name="T67" fmla="*/ 1366002375 h 644"/>
              <a:gd name="T68" fmla="*/ 1406732976 w 2144"/>
              <a:gd name="T69" fmla="*/ 1466111381 h 644"/>
              <a:gd name="T70" fmla="*/ 1148880932 w 2144"/>
              <a:gd name="T71" fmla="*/ 1414443144 h 644"/>
              <a:gd name="T72" fmla="*/ 988438758 w 2144"/>
              <a:gd name="T73" fmla="*/ 1533927739 h 644"/>
              <a:gd name="T74" fmla="*/ 1045738084 w 2144"/>
              <a:gd name="T75" fmla="*/ 1740604281 h 644"/>
              <a:gd name="T76" fmla="*/ 1088714271 w 2144"/>
              <a:gd name="T77" fmla="*/ 2037702034 h 644"/>
              <a:gd name="T78" fmla="*/ 810806109 w 2144"/>
              <a:gd name="T79" fmla="*/ 1937593028 h 644"/>
              <a:gd name="T80" fmla="*/ 567277204 w 2144"/>
              <a:gd name="T81" fmla="*/ 1740604281 h 644"/>
              <a:gd name="T82" fmla="*/ 627443866 w 2144"/>
              <a:gd name="T83" fmla="*/ 1676017188 h 644"/>
              <a:gd name="T84" fmla="*/ 418295911 w 2144"/>
              <a:gd name="T85" fmla="*/ 1504862559 h 644"/>
              <a:gd name="T86" fmla="*/ 206282312 w 2144"/>
              <a:gd name="T87" fmla="*/ 1336938992 h 644"/>
              <a:gd name="T88" fmla="*/ 91681968 w 2144"/>
              <a:gd name="T89" fmla="*/ 1133491715 h 644"/>
              <a:gd name="T90" fmla="*/ 91681968 w 2144"/>
              <a:gd name="T91" fmla="*/ 933273703 h 644"/>
              <a:gd name="T92" fmla="*/ 91681968 w 2144"/>
              <a:gd name="T93" fmla="*/ 636175949 h 644"/>
              <a:gd name="T94" fmla="*/ 31515306 w 2144"/>
              <a:gd name="T95" fmla="*/ 439187202 h 644"/>
              <a:gd name="T96" fmla="*/ 392510198 w 2144"/>
              <a:gd name="T97" fmla="*/ 568359591 h 644"/>
              <a:gd name="T98" fmla="*/ 392510198 w 2144"/>
              <a:gd name="T99" fmla="*/ 671697862 h 644"/>
              <a:gd name="T100" fmla="*/ 604523797 w 2144"/>
              <a:gd name="T101" fmla="*/ 568359591 h 644"/>
              <a:gd name="T102" fmla="*/ 696204072 w 2144"/>
              <a:gd name="T103" fmla="*/ 494086501 h 644"/>
              <a:gd name="T104" fmla="*/ 988438758 w 2144"/>
              <a:gd name="T105" fmla="*/ 468252382 h 644"/>
              <a:gd name="T106" fmla="*/ 1194721070 w 2144"/>
              <a:gd name="T107" fmla="*/ 439187202 h 644"/>
              <a:gd name="T108" fmla="*/ 1380948956 w 2144"/>
              <a:gd name="T109" fmla="*/ 342307461 h 644"/>
              <a:gd name="T110" fmla="*/ 1532795893 w 2144"/>
              <a:gd name="T111" fmla="*/ 306785548 h 644"/>
              <a:gd name="T112" fmla="*/ 1658857118 w 2144"/>
              <a:gd name="T113" fmla="*/ 568359591 h 644"/>
              <a:gd name="T114" fmla="*/ 1624476168 w 2144"/>
              <a:gd name="T115" fmla="*/ 342307461 h 6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144" h="644">
                <a:moveTo>
                  <a:pt x="567" y="72"/>
                </a:moveTo>
                <a:lnTo>
                  <a:pt x="579" y="95"/>
                </a:lnTo>
                <a:lnTo>
                  <a:pt x="617" y="106"/>
                </a:lnTo>
                <a:lnTo>
                  <a:pt x="579" y="84"/>
                </a:lnTo>
                <a:lnTo>
                  <a:pt x="588" y="72"/>
                </a:lnTo>
                <a:lnTo>
                  <a:pt x="651" y="84"/>
                </a:lnTo>
                <a:lnTo>
                  <a:pt x="661" y="84"/>
                </a:lnTo>
                <a:lnTo>
                  <a:pt x="632" y="72"/>
                </a:lnTo>
                <a:lnTo>
                  <a:pt x="617" y="64"/>
                </a:lnTo>
                <a:lnTo>
                  <a:pt x="690" y="51"/>
                </a:lnTo>
                <a:lnTo>
                  <a:pt x="672" y="43"/>
                </a:lnTo>
                <a:lnTo>
                  <a:pt x="690" y="35"/>
                </a:lnTo>
                <a:lnTo>
                  <a:pt x="734" y="23"/>
                </a:lnTo>
                <a:lnTo>
                  <a:pt x="807" y="23"/>
                </a:lnTo>
                <a:lnTo>
                  <a:pt x="807" y="11"/>
                </a:lnTo>
                <a:lnTo>
                  <a:pt x="830" y="0"/>
                </a:lnTo>
                <a:lnTo>
                  <a:pt x="859" y="0"/>
                </a:lnTo>
                <a:lnTo>
                  <a:pt x="880" y="11"/>
                </a:lnTo>
                <a:lnTo>
                  <a:pt x="933" y="11"/>
                </a:lnTo>
                <a:lnTo>
                  <a:pt x="977" y="23"/>
                </a:lnTo>
                <a:lnTo>
                  <a:pt x="985" y="35"/>
                </a:lnTo>
                <a:lnTo>
                  <a:pt x="933" y="64"/>
                </a:lnTo>
                <a:lnTo>
                  <a:pt x="977" y="64"/>
                </a:lnTo>
                <a:lnTo>
                  <a:pt x="968" y="51"/>
                </a:lnTo>
                <a:lnTo>
                  <a:pt x="1006" y="51"/>
                </a:lnTo>
                <a:lnTo>
                  <a:pt x="977" y="43"/>
                </a:lnTo>
                <a:lnTo>
                  <a:pt x="997" y="43"/>
                </a:lnTo>
                <a:lnTo>
                  <a:pt x="1017" y="64"/>
                </a:lnTo>
                <a:lnTo>
                  <a:pt x="1070" y="64"/>
                </a:lnTo>
                <a:lnTo>
                  <a:pt x="1079" y="64"/>
                </a:lnTo>
                <a:lnTo>
                  <a:pt x="1103" y="64"/>
                </a:lnTo>
                <a:lnTo>
                  <a:pt x="1143" y="64"/>
                </a:lnTo>
                <a:lnTo>
                  <a:pt x="1122" y="51"/>
                </a:lnTo>
                <a:lnTo>
                  <a:pt x="1196" y="64"/>
                </a:lnTo>
                <a:lnTo>
                  <a:pt x="1228" y="72"/>
                </a:lnTo>
                <a:lnTo>
                  <a:pt x="1228" y="84"/>
                </a:lnTo>
                <a:lnTo>
                  <a:pt x="1280" y="106"/>
                </a:lnTo>
                <a:lnTo>
                  <a:pt x="1280" y="95"/>
                </a:lnTo>
                <a:lnTo>
                  <a:pt x="1269" y="84"/>
                </a:lnTo>
                <a:lnTo>
                  <a:pt x="1313" y="95"/>
                </a:lnTo>
                <a:lnTo>
                  <a:pt x="1322" y="84"/>
                </a:lnTo>
                <a:lnTo>
                  <a:pt x="1374" y="95"/>
                </a:lnTo>
                <a:lnTo>
                  <a:pt x="1356" y="84"/>
                </a:lnTo>
                <a:lnTo>
                  <a:pt x="1356" y="72"/>
                </a:lnTo>
                <a:lnTo>
                  <a:pt x="1482" y="84"/>
                </a:lnTo>
                <a:lnTo>
                  <a:pt x="1541" y="106"/>
                </a:lnTo>
                <a:lnTo>
                  <a:pt x="1617" y="106"/>
                </a:lnTo>
                <a:lnTo>
                  <a:pt x="1646" y="116"/>
                </a:lnTo>
                <a:lnTo>
                  <a:pt x="1682" y="124"/>
                </a:lnTo>
                <a:lnTo>
                  <a:pt x="1764" y="124"/>
                </a:lnTo>
                <a:lnTo>
                  <a:pt x="1764" y="116"/>
                </a:lnTo>
                <a:lnTo>
                  <a:pt x="1784" y="116"/>
                </a:lnTo>
                <a:lnTo>
                  <a:pt x="1784" y="124"/>
                </a:lnTo>
                <a:lnTo>
                  <a:pt x="1775" y="124"/>
                </a:lnTo>
                <a:lnTo>
                  <a:pt x="1805" y="136"/>
                </a:lnTo>
                <a:lnTo>
                  <a:pt x="1816" y="136"/>
                </a:lnTo>
                <a:lnTo>
                  <a:pt x="1784" y="116"/>
                </a:lnTo>
                <a:lnTo>
                  <a:pt x="1866" y="116"/>
                </a:lnTo>
                <a:lnTo>
                  <a:pt x="1930" y="136"/>
                </a:lnTo>
                <a:lnTo>
                  <a:pt x="2056" y="168"/>
                </a:lnTo>
                <a:lnTo>
                  <a:pt x="2088" y="168"/>
                </a:lnTo>
                <a:lnTo>
                  <a:pt x="2144" y="176"/>
                </a:lnTo>
                <a:lnTo>
                  <a:pt x="2144" y="189"/>
                </a:lnTo>
                <a:lnTo>
                  <a:pt x="2121" y="189"/>
                </a:lnTo>
                <a:lnTo>
                  <a:pt x="2144" y="208"/>
                </a:lnTo>
                <a:lnTo>
                  <a:pt x="2079" y="197"/>
                </a:lnTo>
                <a:lnTo>
                  <a:pt x="2035" y="189"/>
                </a:lnTo>
                <a:lnTo>
                  <a:pt x="2015" y="176"/>
                </a:lnTo>
                <a:lnTo>
                  <a:pt x="2006" y="189"/>
                </a:lnTo>
                <a:lnTo>
                  <a:pt x="2027" y="189"/>
                </a:lnTo>
                <a:lnTo>
                  <a:pt x="2027" y="197"/>
                </a:lnTo>
                <a:lnTo>
                  <a:pt x="2027" y="208"/>
                </a:lnTo>
                <a:lnTo>
                  <a:pt x="2006" y="208"/>
                </a:lnTo>
                <a:lnTo>
                  <a:pt x="2079" y="240"/>
                </a:lnTo>
                <a:lnTo>
                  <a:pt x="2079" y="249"/>
                </a:lnTo>
                <a:lnTo>
                  <a:pt x="2047" y="240"/>
                </a:lnTo>
                <a:lnTo>
                  <a:pt x="2035" y="249"/>
                </a:lnTo>
                <a:lnTo>
                  <a:pt x="2006" y="278"/>
                </a:lnTo>
                <a:lnTo>
                  <a:pt x="2015" y="289"/>
                </a:lnTo>
                <a:lnTo>
                  <a:pt x="1974" y="278"/>
                </a:lnTo>
                <a:lnTo>
                  <a:pt x="1963" y="278"/>
                </a:lnTo>
                <a:lnTo>
                  <a:pt x="1963" y="289"/>
                </a:lnTo>
                <a:lnTo>
                  <a:pt x="1942" y="278"/>
                </a:lnTo>
                <a:lnTo>
                  <a:pt x="1930" y="289"/>
                </a:lnTo>
                <a:lnTo>
                  <a:pt x="1921" y="289"/>
                </a:lnTo>
                <a:lnTo>
                  <a:pt x="1930" y="301"/>
                </a:lnTo>
                <a:lnTo>
                  <a:pt x="1930" y="322"/>
                </a:lnTo>
                <a:lnTo>
                  <a:pt x="1942" y="330"/>
                </a:lnTo>
                <a:lnTo>
                  <a:pt x="1953" y="330"/>
                </a:lnTo>
                <a:lnTo>
                  <a:pt x="1963" y="341"/>
                </a:lnTo>
                <a:lnTo>
                  <a:pt x="1983" y="351"/>
                </a:lnTo>
                <a:lnTo>
                  <a:pt x="1974" y="365"/>
                </a:lnTo>
                <a:lnTo>
                  <a:pt x="1995" y="385"/>
                </a:lnTo>
                <a:lnTo>
                  <a:pt x="1974" y="394"/>
                </a:lnTo>
                <a:lnTo>
                  <a:pt x="1995" y="414"/>
                </a:lnTo>
                <a:lnTo>
                  <a:pt x="1983" y="414"/>
                </a:lnTo>
                <a:lnTo>
                  <a:pt x="1983" y="446"/>
                </a:lnTo>
                <a:lnTo>
                  <a:pt x="1983" y="454"/>
                </a:lnTo>
                <a:lnTo>
                  <a:pt x="1889" y="373"/>
                </a:lnTo>
                <a:lnTo>
                  <a:pt x="1866" y="341"/>
                </a:lnTo>
                <a:lnTo>
                  <a:pt x="1880" y="341"/>
                </a:lnTo>
                <a:lnTo>
                  <a:pt x="1866" y="330"/>
                </a:lnTo>
                <a:lnTo>
                  <a:pt x="1880" y="322"/>
                </a:lnTo>
                <a:lnTo>
                  <a:pt x="1889" y="278"/>
                </a:lnTo>
                <a:lnTo>
                  <a:pt x="1901" y="270"/>
                </a:lnTo>
                <a:lnTo>
                  <a:pt x="1880" y="249"/>
                </a:lnTo>
                <a:lnTo>
                  <a:pt x="1880" y="240"/>
                </a:lnTo>
                <a:lnTo>
                  <a:pt x="1858" y="240"/>
                </a:lnTo>
                <a:lnTo>
                  <a:pt x="1866" y="260"/>
                </a:lnTo>
                <a:lnTo>
                  <a:pt x="1858" y="278"/>
                </a:lnTo>
                <a:lnTo>
                  <a:pt x="1837" y="270"/>
                </a:lnTo>
                <a:lnTo>
                  <a:pt x="1837" y="260"/>
                </a:lnTo>
                <a:lnTo>
                  <a:pt x="1793" y="260"/>
                </a:lnTo>
                <a:lnTo>
                  <a:pt x="1784" y="289"/>
                </a:lnTo>
                <a:lnTo>
                  <a:pt x="1793" y="301"/>
                </a:lnTo>
                <a:lnTo>
                  <a:pt x="1816" y="301"/>
                </a:lnTo>
                <a:lnTo>
                  <a:pt x="1764" y="313"/>
                </a:lnTo>
                <a:lnTo>
                  <a:pt x="1755" y="289"/>
                </a:lnTo>
                <a:lnTo>
                  <a:pt x="1719" y="289"/>
                </a:lnTo>
                <a:lnTo>
                  <a:pt x="1719" y="301"/>
                </a:lnTo>
                <a:lnTo>
                  <a:pt x="1646" y="301"/>
                </a:lnTo>
                <a:lnTo>
                  <a:pt x="1629" y="301"/>
                </a:lnTo>
                <a:lnTo>
                  <a:pt x="1617" y="365"/>
                </a:lnTo>
                <a:lnTo>
                  <a:pt x="1593" y="385"/>
                </a:lnTo>
                <a:lnTo>
                  <a:pt x="1629" y="385"/>
                </a:lnTo>
                <a:lnTo>
                  <a:pt x="1638" y="403"/>
                </a:lnTo>
                <a:lnTo>
                  <a:pt x="1638" y="394"/>
                </a:lnTo>
                <a:lnTo>
                  <a:pt x="1646" y="394"/>
                </a:lnTo>
                <a:lnTo>
                  <a:pt x="1646" y="403"/>
                </a:lnTo>
                <a:lnTo>
                  <a:pt x="1658" y="403"/>
                </a:lnTo>
                <a:lnTo>
                  <a:pt x="1667" y="394"/>
                </a:lnTo>
                <a:lnTo>
                  <a:pt x="1711" y="414"/>
                </a:lnTo>
                <a:lnTo>
                  <a:pt x="1732" y="454"/>
                </a:lnTo>
                <a:lnTo>
                  <a:pt x="1764" y="498"/>
                </a:lnTo>
                <a:lnTo>
                  <a:pt x="1764" y="556"/>
                </a:lnTo>
                <a:lnTo>
                  <a:pt x="1740" y="579"/>
                </a:lnTo>
                <a:lnTo>
                  <a:pt x="1740" y="600"/>
                </a:lnTo>
                <a:lnTo>
                  <a:pt x="1719" y="608"/>
                </a:lnTo>
                <a:lnTo>
                  <a:pt x="1702" y="600"/>
                </a:lnTo>
                <a:lnTo>
                  <a:pt x="1690" y="608"/>
                </a:lnTo>
                <a:lnTo>
                  <a:pt x="1690" y="600"/>
                </a:lnTo>
                <a:lnTo>
                  <a:pt x="1667" y="571"/>
                </a:lnTo>
                <a:lnTo>
                  <a:pt x="1682" y="556"/>
                </a:lnTo>
                <a:lnTo>
                  <a:pt x="1702" y="571"/>
                </a:lnTo>
                <a:lnTo>
                  <a:pt x="1690" y="527"/>
                </a:lnTo>
                <a:lnTo>
                  <a:pt x="1690" y="519"/>
                </a:lnTo>
                <a:lnTo>
                  <a:pt x="1682" y="498"/>
                </a:lnTo>
                <a:lnTo>
                  <a:pt x="1646" y="519"/>
                </a:lnTo>
                <a:lnTo>
                  <a:pt x="1638" y="519"/>
                </a:lnTo>
                <a:lnTo>
                  <a:pt x="1617" y="498"/>
                </a:lnTo>
                <a:lnTo>
                  <a:pt x="1585" y="484"/>
                </a:lnTo>
                <a:lnTo>
                  <a:pt x="1556" y="475"/>
                </a:lnTo>
                <a:lnTo>
                  <a:pt x="1532" y="454"/>
                </a:lnTo>
                <a:lnTo>
                  <a:pt x="1492" y="414"/>
                </a:lnTo>
                <a:lnTo>
                  <a:pt x="1448" y="403"/>
                </a:lnTo>
                <a:lnTo>
                  <a:pt x="1419" y="414"/>
                </a:lnTo>
                <a:lnTo>
                  <a:pt x="1406" y="423"/>
                </a:lnTo>
                <a:lnTo>
                  <a:pt x="1430" y="438"/>
                </a:lnTo>
                <a:lnTo>
                  <a:pt x="1419" y="446"/>
                </a:lnTo>
                <a:lnTo>
                  <a:pt x="1430" y="466"/>
                </a:lnTo>
                <a:lnTo>
                  <a:pt x="1406" y="475"/>
                </a:lnTo>
                <a:lnTo>
                  <a:pt x="1387" y="475"/>
                </a:lnTo>
                <a:lnTo>
                  <a:pt x="1356" y="466"/>
                </a:lnTo>
                <a:lnTo>
                  <a:pt x="1334" y="475"/>
                </a:lnTo>
                <a:lnTo>
                  <a:pt x="1293" y="484"/>
                </a:lnTo>
                <a:lnTo>
                  <a:pt x="1216" y="466"/>
                </a:lnTo>
                <a:lnTo>
                  <a:pt x="1175" y="466"/>
                </a:lnTo>
                <a:lnTo>
                  <a:pt x="1143" y="446"/>
                </a:lnTo>
                <a:lnTo>
                  <a:pt x="1103" y="438"/>
                </a:lnTo>
                <a:lnTo>
                  <a:pt x="1093" y="446"/>
                </a:lnTo>
                <a:lnTo>
                  <a:pt x="1103" y="454"/>
                </a:lnTo>
                <a:lnTo>
                  <a:pt x="1103" y="475"/>
                </a:lnTo>
                <a:lnTo>
                  <a:pt x="1059" y="475"/>
                </a:lnTo>
                <a:lnTo>
                  <a:pt x="1041" y="466"/>
                </a:lnTo>
                <a:lnTo>
                  <a:pt x="1006" y="454"/>
                </a:lnTo>
                <a:lnTo>
                  <a:pt x="953" y="484"/>
                </a:lnTo>
                <a:lnTo>
                  <a:pt x="945" y="498"/>
                </a:lnTo>
                <a:lnTo>
                  <a:pt x="945" y="484"/>
                </a:lnTo>
                <a:lnTo>
                  <a:pt x="933" y="475"/>
                </a:lnTo>
                <a:lnTo>
                  <a:pt x="924" y="484"/>
                </a:lnTo>
                <a:lnTo>
                  <a:pt x="912" y="475"/>
                </a:lnTo>
                <a:lnTo>
                  <a:pt x="871" y="454"/>
                </a:lnTo>
                <a:lnTo>
                  <a:pt x="839" y="454"/>
                </a:lnTo>
                <a:lnTo>
                  <a:pt x="830" y="446"/>
                </a:lnTo>
                <a:lnTo>
                  <a:pt x="819" y="454"/>
                </a:lnTo>
                <a:lnTo>
                  <a:pt x="777" y="414"/>
                </a:lnTo>
                <a:lnTo>
                  <a:pt x="745" y="394"/>
                </a:lnTo>
                <a:lnTo>
                  <a:pt x="734" y="394"/>
                </a:lnTo>
                <a:lnTo>
                  <a:pt x="714" y="403"/>
                </a:lnTo>
                <a:lnTo>
                  <a:pt x="704" y="403"/>
                </a:lnTo>
                <a:lnTo>
                  <a:pt x="704" y="394"/>
                </a:lnTo>
                <a:lnTo>
                  <a:pt x="682" y="394"/>
                </a:lnTo>
                <a:lnTo>
                  <a:pt x="661" y="394"/>
                </a:lnTo>
                <a:lnTo>
                  <a:pt x="661" y="385"/>
                </a:lnTo>
                <a:lnTo>
                  <a:pt x="651" y="373"/>
                </a:lnTo>
                <a:lnTo>
                  <a:pt x="617" y="373"/>
                </a:lnTo>
                <a:lnTo>
                  <a:pt x="617" y="385"/>
                </a:lnTo>
                <a:lnTo>
                  <a:pt x="588" y="385"/>
                </a:lnTo>
                <a:lnTo>
                  <a:pt x="535" y="394"/>
                </a:lnTo>
                <a:lnTo>
                  <a:pt x="514" y="394"/>
                </a:lnTo>
                <a:lnTo>
                  <a:pt x="514" y="403"/>
                </a:lnTo>
                <a:lnTo>
                  <a:pt x="526" y="403"/>
                </a:lnTo>
                <a:lnTo>
                  <a:pt x="526" y="414"/>
                </a:lnTo>
                <a:lnTo>
                  <a:pt x="514" y="423"/>
                </a:lnTo>
                <a:lnTo>
                  <a:pt x="526" y="423"/>
                </a:lnTo>
                <a:lnTo>
                  <a:pt x="514" y="438"/>
                </a:lnTo>
                <a:lnTo>
                  <a:pt x="543" y="446"/>
                </a:lnTo>
                <a:lnTo>
                  <a:pt x="535" y="454"/>
                </a:lnTo>
                <a:lnTo>
                  <a:pt x="514" y="454"/>
                </a:lnTo>
                <a:lnTo>
                  <a:pt x="491" y="454"/>
                </a:lnTo>
                <a:lnTo>
                  <a:pt x="471" y="454"/>
                </a:lnTo>
                <a:lnTo>
                  <a:pt x="453" y="454"/>
                </a:lnTo>
                <a:lnTo>
                  <a:pt x="441" y="454"/>
                </a:lnTo>
                <a:lnTo>
                  <a:pt x="441" y="466"/>
                </a:lnTo>
                <a:lnTo>
                  <a:pt x="417" y="446"/>
                </a:lnTo>
                <a:lnTo>
                  <a:pt x="401" y="438"/>
                </a:lnTo>
                <a:lnTo>
                  <a:pt x="388" y="446"/>
                </a:lnTo>
                <a:lnTo>
                  <a:pt x="380" y="446"/>
                </a:lnTo>
                <a:lnTo>
                  <a:pt x="356" y="454"/>
                </a:lnTo>
                <a:lnTo>
                  <a:pt x="345" y="454"/>
                </a:lnTo>
                <a:lnTo>
                  <a:pt x="356" y="475"/>
                </a:lnTo>
                <a:lnTo>
                  <a:pt x="345" y="475"/>
                </a:lnTo>
                <a:lnTo>
                  <a:pt x="336" y="466"/>
                </a:lnTo>
                <a:lnTo>
                  <a:pt x="327" y="498"/>
                </a:lnTo>
                <a:lnTo>
                  <a:pt x="336" y="507"/>
                </a:lnTo>
                <a:lnTo>
                  <a:pt x="336" y="519"/>
                </a:lnTo>
                <a:lnTo>
                  <a:pt x="356" y="519"/>
                </a:lnTo>
                <a:lnTo>
                  <a:pt x="365" y="539"/>
                </a:lnTo>
                <a:lnTo>
                  <a:pt x="356" y="548"/>
                </a:lnTo>
                <a:lnTo>
                  <a:pt x="345" y="548"/>
                </a:lnTo>
                <a:lnTo>
                  <a:pt x="336" y="571"/>
                </a:lnTo>
                <a:lnTo>
                  <a:pt x="356" y="591"/>
                </a:lnTo>
                <a:lnTo>
                  <a:pt x="356" y="608"/>
                </a:lnTo>
                <a:lnTo>
                  <a:pt x="380" y="631"/>
                </a:lnTo>
                <a:lnTo>
                  <a:pt x="365" y="644"/>
                </a:lnTo>
                <a:lnTo>
                  <a:pt x="356" y="644"/>
                </a:lnTo>
                <a:lnTo>
                  <a:pt x="345" y="631"/>
                </a:lnTo>
                <a:lnTo>
                  <a:pt x="327" y="608"/>
                </a:lnTo>
                <a:lnTo>
                  <a:pt x="307" y="608"/>
                </a:lnTo>
                <a:lnTo>
                  <a:pt x="283" y="600"/>
                </a:lnTo>
                <a:lnTo>
                  <a:pt x="243" y="600"/>
                </a:lnTo>
                <a:lnTo>
                  <a:pt x="190" y="571"/>
                </a:lnTo>
                <a:lnTo>
                  <a:pt x="181" y="571"/>
                </a:lnTo>
                <a:lnTo>
                  <a:pt x="181" y="556"/>
                </a:lnTo>
                <a:lnTo>
                  <a:pt x="190" y="556"/>
                </a:lnTo>
                <a:lnTo>
                  <a:pt x="198" y="539"/>
                </a:lnTo>
                <a:lnTo>
                  <a:pt x="190" y="539"/>
                </a:lnTo>
                <a:lnTo>
                  <a:pt x="219" y="527"/>
                </a:lnTo>
                <a:lnTo>
                  <a:pt x="198" y="527"/>
                </a:lnTo>
                <a:lnTo>
                  <a:pt x="198" y="519"/>
                </a:lnTo>
                <a:lnTo>
                  <a:pt x="211" y="507"/>
                </a:lnTo>
                <a:lnTo>
                  <a:pt x="219" y="519"/>
                </a:lnTo>
                <a:lnTo>
                  <a:pt x="219" y="498"/>
                </a:lnTo>
                <a:lnTo>
                  <a:pt x="219" y="484"/>
                </a:lnTo>
                <a:lnTo>
                  <a:pt x="219" y="475"/>
                </a:lnTo>
                <a:lnTo>
                  <a:pt x="190" y="475"/>
                </a:lnTo>
                <a:lnTo>
                  <a:pt x="181" y="466"/>
                </a:lnTo>
                <a:lnTo>
                  <a:pt x="146" y="466"/>
                </a:lnTo>
                <a:lnTo>
                  <a:pt x="137" y="446"/>
                </a:lnTo>
                <a:lnTo>
                  <a:pt x="125" y="446"/>
                </a:lnTo>
                <a:lnTo>
                  <a:pt x="125" y="438"/>
                </a:lnTo>
                <a:lnTo>
                  <a:pt x="117" y="423"/>
                </a:lnTo>
                <a:lnTo>
                  <a:pt x="85" y="438"/>
                </a:lnTo>
                <a:lnTo>
                  <a:pt x="72" y="414"/>
                </a:lnTo>
                <a:lnTo>
                  <a:pt x="93" y="414"/>
                </a:lnTo>
                <a:lnTo>
                  <a:pt x="93" y="403"/>
                </a:lnTo>
                <a:lnTo>
                  <a:pt x="85" y="403"/>
                </a:lnTo>
                <a:lnTo>
                  <a:pt x="72" y="385"/>
                </a:lnTo>
                <a:lnTo>
                  <a:pt x="64" y="365"/>
                </a:lnTo>
                <a:lnTo>
                  <a:pt x="32" y="351"/>
                </a:lnTo>
                <a:lnTo>
                  <a:pt x="11" y="330"/>
                </a:lnTo>
                <a:lnTo>
                  <a:pt x="11" y="322"/>
                </a:lnTo>
                <a:lnTo>
                  <a:pt x="0" y="313"/>
                </a:lnTo>
                <a:lnTo>
                  <a:pt x="11" y="301"/>
                </a:lnTo>
                <a:lnTo>
                  <a:pt x="20" y="301"/>
                </a:lnTo>
                <a:lnTo>
                  <a:pt x="32" y="289"/>
                </a:lnTo>
                <a:lnTo>
                  <a:pt x="20" y="278"/>
                </a:lnTo>
                <a:lnTo>
                  <a:pt x="11" y="278"/>
                </a:lnTo>
                <a:lnTo>
                  <a:pt x="53" y="240"/>
                </a:lnTo>
                <a:lnTo>
                  <a:pt x="43" y="217"/>
                </a:lnTo>
                <a:lnTo>
                  <a:pt x="43" y="208"/>
                </a:lnTo>
                <a:lnTo>
                  <a:pt x="32" y="197"/>
                </a:lnTo>
                <a:lnTo>
                  <a:pt x="32" y="189"/>
                </a:lnTo>
                <a:lnTo>
                  <a:pt x="20" y="168"/>
                </a:lnTo>
                <a:lnTo>
                  <a:pt x="20" y="153"/>
                </a:lnTo>
                <a:lnTo>
                  <a:pt x="0" y="145"/>
                </a:lnTo>
                <a:lnTo>
                  <a:pt x="0" y="136"/>
                </a:lnTo>
                <a:lnTo>
                  <a:pt x="11" y="136"/>
                </a:lnTo>
                <a:lnTo>
                  <a:pt x="32" y="124"/>
                </a:lnTo>
                <a:lnTo>
                  <a:pt x="53" y="116"/>
                </a:lnTo>
                <a:lnTo>
                  <a:pt x="108" y="136"/>
                </a:lnTo>
                <a:lnTo>
                  <a:pt x="166" y="153"/>
                </a:lnTo>
                <a:lnTo>
                  <a:pt x="181" y="168"/>
                </a:lnTo>
                <a:lnTo>
                  <a:pt x="137" y="176"/>
                </a:lnTo>
                <a:lnTo>
                  <a:pt x="53" y="168"/>
                </a:lnTo>
                <a:lnTo>
                  <a:pt x="93" y="189"/>
                </a:lnTo>
                <a:lnTo>
                  <a:pt x="93" y="208"/>
                </a:lnTo>
                <a:lnTo>
                  <a:pt x="125" y="217"/>
                </a:lnTo>
                <a:lnTo>
                  <a:pt x="146" y="217"/>
                </a:lnTo>
                <a:lnTo>
                  <a:pt x="137" y="208"/>
                </a:lnTo>
                <a:lnTo>
                  <a:pt x="117" y="197"/>
                </a:lnTo>
                <a:lnTo>
                  <a:pt x="125" y="197"/>
                </a:lnTo>
                <a:lnTo>
                  <a:pt x="181" y="208"/>
                </a:lnTo>
                <a:lnTo>
                  <a:pt x="158" y="189"/>
                </a:lnTo>
                <a:lnTo>
                  <a:pt x="190" y="176"/>
                </a:lnTo>
                <a:lnTo>
                  <a:pt x="211" y="176"/>
                </a:lnTo>
                <a:lnTo>
                  <a:pt x="219" y="176"/>
                </a:lnTo>
                <a:lnTo>
                  <a:pt x="211" y="168"/>
                </a:lnTo>
                <a:lnTo>
                  <a:pt x="211" y="145"/>
                </a:lnTo>
                <a:lnTo>
                  <a:pt x="190" y="136"/>
                </a:lnTo>
                <a:lnTo>
                  <a:pt x="230" y="145"/>
                </a:lnTo>
                <a:lnTo>
                  <a:pt x="243" y="153"/>
                </a:lnTo>
                <a:lnTo>
                  <a:pt x="219" y="153"/>
                </a:lnTo>
                <a:lnTo>
                  <a:pt x="254" y="168"/>
                </a:lnTo>
                <a:lnTo>
                  <a:pt x="263" y="168"/>
                </a:lnTo>
                <a:lnTo>
                  <a:pt x="263" y="153"/>
                </a:lnTo>
                <a:lnTo>
                  <a:pt x="327" y="136"/>
                </a:lnTo>
                <a:lnTo>
                  <a:pt x="345" y="145"/>
                </a:lnTo>
                <a:lnTo>
                  <a:pt x="345" y="136"/>
                </a:lnTo>
                <a:lnTo>
                  <a:pt x="388" y="136"/>
                </a:lnTo>
                <a:lnTo>
                  <a:pt x="401" y="145"/>
                </a:lnTo>
                <a:lnTo>
                  <a:pt x="409" y="145"/>
                </a:lnTo>
                <a:lnTo>
                  <a:pt x="401" y="136"/>
                </a:lnTo>
                <a:lnTo>
                  <a:pt x="417" y="136"/>
                </a:lnTo>
                <a:lnTo>
                  <a:pt x="380" y="116"/>
                </a:lnTo>
                <a:lnTo>
                  <a:pt x="380" y="106"/>
                </a:lnTo>
                <a:lnTo>
                  <a:pt x="514" y="145"/>
                </a:lnTo>
                <a:lnTo>
                  <a:pt x="526" y="136"/>
                </a:lnTo>
                <a:lnTo>
                  <a:pt x="482" y="124"/>
                </a:lnTo>
                <a:lnTo>
                  <a:pt x="482" y="106"/>
                </a:lnTo>
                <a:lnTo>
                  <a:pt x="471" y="95"/>
                </a:lnTo>
                <a:lnTo>
                  <a:pt x="491" y="64"/>
                </a:lnTo>
                <a:lnTo>
                  <a:pt x="506" y="64"/>
                </a:lnTo>
                <a:lnTo>
                  <a:pt x="514" y="64"/>
                </a:lnTo>
                <a:lnTo>
                  <a:pt x="535" y="72"/>
                </a:lnTo>
                <a:lnTo>
                  <a:pt x="535" y="95"/>
                </a:lnTo>
                <a:lnTo>
                  <a:pt x="543" y="95"/>
                </a:lnTo>
                <a:lnTo>
                  <a:pt x="567" y="136"/>
                </a:lnTo>
                <a:lnTo>
                  <a:pt x="579" y="136"/>
                </a:lnTo>
                <a:lnTo>
                  <a:pt x="579" y="153"/>
                </a:lnTo>
                <a:lnTo>
                  <a:pt x="556" y="168"/>
                </a:lnTo>
                <a:lnTo>
                  <a:pt x="579" y="176"/>
                </a:lnTo>
                <a:lnTo>
                  <a:pt x="599" y="168"/>
                </a:lnTo>
                <a:lnTo>
                  <a:pt x="608" y="153"/>
                </a:lnTo>
                <a:lnTo>
                  <a:pt x="588" y="136"/>
                </a:lnTo>
                <a:lnTo>
                  <a:pt x="579" y="136"/>
                </a:lnTo>
                <a:lnTo>
                  <a:pt x="567" y="124"/>
                </a:lnTo>
                <a:lnTo>
                  <a:pt x="567" y="106"/>
                </a:lnTo>
                <a:lnTo>
                  <a:pt x="543" y="95"/>
                </a:lnTo>
                <a:lnTo>
                  <a:pt x="567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0" name="Freeform 17"/>
          <p:cNvSpPr>
            <a:spLocks/>
          </p:cNvSpPr>
          <p:nvPr/>
        </p:nvSpPr>
        <p:spPr bwMode="auto">
          <a:xfrm>
            <a:off x="4604239" y="3708400"/>
            <a:ext cx="67408" cy="57150"/>
          </a:xfrm>
          <a:custGeom>
            <a:avLst/>
            <a:gdLst>
              <a:gd name="T0" fmla="*/ 0 w 43"/>
              <a:gd name="T1" fmla="*/ 0 h 31"/>
              <a:gd name="T2" fmla="*/ 57681259 w 43"/>
              <a:gd name="T3" fmla="*/ 0 h 31"/>
              <a:gd name="T4" fmla="*/ 57681259 w 43"/>
              <a:gd name="T5" fmla="*/ 37385318 h 31"/>
              <a:gd name="T6" fmla="*/ 124015131 w 43"/>
              <a:gd name="T7" fmla="*/ 37385318 h 31"/>
              <a:gd name="T8" fmla="*/ 124015131 w 43"/>
              <a:gd name="T9" fmla="*/ 64573969 h 31"/>
              <a:gd name="T10" fmla="*/ 57681259 w 43"/>
              <a:gd name="T11" fmla="*/ 105358790 h 31"/>
              <a:gd name="T12" fmla="*/ 0 w 43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1">
                <a:moveTo>
                  <a:pt x="0" y="0"/>
                </a:moveTo>
                <a:lnTo>
                  <a:pt x="20" y="0"/>
                </a:lnTo>
                <a:lnTo>
                  <a:pt x="20" y="11"/>
                </a:lnTo>
                <a:lnTo>
                  <a:pt x="43" y="11"/>
                </a:lnTo>
                <a:lnTo>
                  <a:pt x="43" y="19"/>
                </a:lnTo>
                <a:lnTo>
                  <a:pt x="20" y="31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1" name="Freeform 18"/>
          <p:cNvSpPr>
            <a:spLocks/>
          </p:cNvSpPr>
          <p:nvPr/>
        </p:nvSpPr>
        <p:spPr bwMode="auto">
          <a:xfrm>
            <a:off x="4604239" y="3708400"/>
            <a:ext cx="67408" cy="57150"/>
          </a:xfrm>
          <a:custGeom>
            <a:avLst/>
            <a:gdLst>
              <a:gd name="T0" fmla="*/ 0 w 43"/>
              <a:gd name="T1" fmla="*/ 0 h 31"/>
              <a:gd name="T2" fmla="*/ 57681259 w 43"/>
              <a:gd name="T3" fmla="*/ 0 h 31"/>
              <a:gd name="T4" fmla="*/ 57681259 w 43"/>
              <a:gd name="T5" fmla="*/ 37385318 h 31"/>
              <a:gd name="T6" fmla="*/ 124015131 w 43"/>
              <a:gd name="T7" fmla="*/ 37385318 h 31"/>
              <a:gd name="T8" fmla="*/ 124015131 w 43"/>
              <a:gd name="T9" fmla="*/ 64573969 h 31"/>
              <a:gd name="T10" fmla="*/ 57681259 w 43"/>
              <a:gd name="T11" fmla="*/ 105358790 h 31"/>
              <a:gd name="T12" fmla="*/ 0 w 43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1">
                <a:moveTo>
                  <a:pt x="0" y="0"/>
                </a:moveTo>
                <a:lnTo>
                  <a:pt x="20" y="0"/>
                </a:lnTo>
                <a:lnTo>
                  <a:pt x="20" y="11"/>
                </a:lnTo>
                <a:lnTo>
                  <a:pt x="43" y="11"/>
                </a:lnTo>
                <a:lnTo>
                  <a:pt x="43" y="19"/>
                </a:lnTo>
                <a:lnTo>
                  <a:pt x="20" y="31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2" name="Freeform 19"/>
          <p:cNvSpPr>
            <a:spLocks/>
          </p:cNvSpPr>
          <p:nvPr/>
        </p:nvSpPr>
        <p:spPr bwMode="auto">
          <a:xfrm>
            <a:off x="5115658" y="4187825"/>
            <a:ext cx="80596" cy="114300"/>
          </a:xfrm>
          <a:custGeom>
            <a:avLst/>
            <a:gdLst>
              <a:gd name="T0" fmla="*/ 0 w 52"/>
              <a:gd name="T1" fmla="*/ 165858230 h 64"/>
              <a:gd name="T2" fmla="*/ 25374210 w 52"/>
              <a:gd name="T3" fmla="*/ 44653795 h 64"/>
              <a:gd name="T4" fmla="*/ 81759293 w 52"/>
              <a:gd name="T5" fmla="*/ 0 h 64"/>
              <a:gd name="T6" fmla="*/ 121229354 w 52"/>
              <a:gd name="T7" fmla="*/ 44653795 h 64"/>
              <a:gd name="T8" fmla="*/ 146603564 w 52"/>
              <a:gd name="T9" fmla="*/ 73360955 h 64"/>
              <a:gd name="T10" fmla="*/ 81759293 w 52"/>
              <a:gd name="T11" fmla="*/ 165858230 h 64"/>
              <a:gd name="T12" fmla="*/ 121229354 w 52"/>
              <a:gd name="T13" fmla="*/ 165858230 h 64"/>
              <a:gd name="T14" fmla="*/ 81759293 w 52"/>
              <a:gd name="T15" fmla="*/ 204132656 h 64"/>
              <a:gd name="T16" fmla="*/ 25374210 w 52"/>
              <a:gd name="T17" fmla="*/ 165858230 h 64"/>
              <a:gd name="T18" fmla="*/ 25374210 w 52"/>
              <a:gd name="T19" fmla="*/ 204132656 h 64"/>
              <a:gd name="T20" fmla="*/ 0 w 52"/>
              <a:gd name="T21" fmla="*/ 165858230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" h="64">
                <a:moveTo>
                  <a:pt x="0" y="52"/>
                </a:moveTo>
                <a:lnTo>
                  <a:pt x="9" y="14"/>
                </a:lnTo>
                <a:lnTo>
                  <a:pt x="29" y="0"/>
                </a:lnTo>
                <a:lnTo>
                  <a:pt x="43" y="14"/>
                </a:lnTo>
                <a:lnTo>
                  <a:pt x="52" y="23"/>
                </a:lnTo>
                <a:lnTo>
                  <a:pt x="29" y="52"/>
                </a:lnTo>
                <a:lnTo>
                  <a:pt x="43" y="52"/>
                </a:lnTo>
                <a:lnTo>
                  <a:pt x="29" y="64"/>
                </a:lnTo>
                <a:lnTo>
                  <a:pt x="9" y="52"/>
                </a:lnTo>
                <a:lnTo>
                  <a:pt x="9" y="64"/>
                </a:lnTo>
                <a:lnTo>
                  <a:pt x="0" y="5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3" name="Freeform 20"/>
          <p:cNvSpPr>
            <a:spLocks/>
          </p:cNvSpPr>
          <p:nvPr/>
        </p:nvSpPr>
        <p:spPr bwMode="auto">
          <a:xfrm>
            <a:off x="5115658" y="4187825"/>
            <a:ext cx="80596" cy="114300"/>
          </a:xfrm>
          <a:custGeom>
            <a:avLst/>
            <a:gdLst>
              <a:gd name="T0" fmla="*/ 0 w 52"/>
              <a:gd name="T1" fmla="*/ 165858230 h 64"/>
              <a:gd name="T2" fmla="*/ 25374210 w 52"/>
              <a:gd name="T3" fmla="*/ 44653795 h 64"/>
              <a:gd name="T4" fmla="*/ 81759293 w 52"/>
              <a:gd name="T5" fmla="*/ 0 h 64"/>
              <a:gd name="T6" fmla="*/ 121229354 w 52"/>
              <a:gd name="T7" fmla="*/ 44653795 h 64"/>
              <a:gd name="T8" fmla="*/ 146603564 w 52"/>
              <a:gd name="T9" fmla="*/ 73360955 h 64"/>
              <a:gd name="T10" fmla="*/ 81759293 w 52"/>
              <a:gd name="T11" fmla="*/ 165858230 h 64"/>
              <a:gd name="T12" fmla="*/ 121229354 w 52"/>
              <a:gd name="T13" fmla="*/ 165858230 h 64"/>
              <a:gd name="T14" fmla="*/ 81759293 w 52"/>
              <a:gd name="T15" fmla="*/ 204132656 h 64"/>
              <a:gd name="T16" fmla="*/ 25374210 w 52"/>
              <a:gd name="T17" fmla="*/ 165858230 h 64"/>
              <a:gd name="T18" fmla="*/ 25374210 w 52"/>
              <a:gd name="T19" fmla="*/ 204132656 h 64"/>
              <a:gd name="T20" fmla="*/ 0 w 52"/>
              <a:gd name="T21" fmla="*/ 165858230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" h="64">
                <a:moveTo>
                  <a:pt x="0" y="52"/>
                </a:moveTo>
                <a:lnTo>
                  <a:pt x="9" y="14"/>
                </a:lnTo>
                <a:lnTo>
                  <a:pt x="29" y="0"/>
                </a:lnTo>
                <a:lnTo>
                  <a:pt x="43" y="14"/>
                </a:lnTo>
                <a:lnTo>
                  <a:pt x="52" y="23"/>
                </a:lnTo>
                <a:lnTo>
                  <a:pt x="29" y="52"/>
                </a:lnTo>
                <a:lnTo>
                  <a:pt x="43" y="52"/>
                </a:lnTo>
                <a:lnTo>
                  <a:pt x="29" y="64"/>
                </a:lnTo>
                <a:lnTo>
                  <a:pt x="9" y="52"/>
                </a:lnTo>
                <a:lnTo>
                  <a:pt x="9" y="64"/>
                </a:lnTo>
                <a:lnTo>
                  <a:pt x="0" y="5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4" name="Freeform 21"/>
          <p:cNvSpPr>
            <a:spLocks/>
          </p:cNvSpPr>
          <p:nvPr/>
        </p:nvSpPr>
        <p:spPr bwMode="auto">
          <a:xfrm>
            <a:off x="5048251" y="4318000"/>
            <a:ext cx="48357" cy="185738"/>
          </a:xfrm>
          <a:custGeom>
            <a:avLst/>
            <a:gdLst>
              <a:gd name="T0" fmla="*/ 0 w 31"/>
              <a:gd name="T1" fmla="*/ 165842395 h 103"/>
              <a:gd name="T2" fmla="*/ 0 w 31"/>
              <a:gd name="T3" fmla="*/ 35769893 h 103"/>
              <a:gd name="T4" fmla="*/ 0 w 31"/>
              <a:gd name="T5" fmla="*/ 0 h 103"/>
              <a:gd name="T6" fmla="*/ 65683159 w 31"/>
              <a:gd name="T7" fmla="*/ 165842395 h 103"/>
              <a:gd name="T8" fmla="*/ 39981420 w 31"/>
              <a:gd name="T9" fmla="*/ 195109654 h 103"/>
              <a:gd name="T10" fmla="*/ 88528960 w 31"/>
              <a:gd name="T11" fmla="*/ 243886617 h 103"/>
              <a:gd name="T12" fmla="*/ 88528960 w 31"/>
              <a:gd name="T13" fmla="*/ 334937909 h 103"/>
              <a:gd name="T14" fmla="*/ 65683159 w 31"/>
              <a:gd name="T15" fmla="*/ 334937909 h 103"/>
              <a:gd name="T16" fmla="*/ 65683159 w 31"/>
              <a:gd name="T17" fmla="*/ 269900757 h 103"/>
              <a:gd name="T18" fmla="*/ 0 w 31"/>
              <a:gd name="T19" fmla="*/ 165842395 h 1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" h="103">
                <a:moveTo>
                  <a:pt x="0" y="51"/>
                </a:moveTo>
                <a:lnTo>
                  <a:pt x="0" y="11"/>
                </a:lnTo>
                <a:lnTo>
                  <a:pt x="0" y="0"/>
                </a:lnTo>
                <a:lnTo>
                  <a:pt x="23" y="51"/>
                </a:lnTo>
                <a:lnTo>
                  <a:pt x="14" y="60"/>
                </a:lnTo>
                <a:lnTo>
                  <a:pt x="31" y="75"/>
                </a:lnTo>
                <a:lnTo>
                  <a:pt x="31" y="103"/>
                </a:lnTo>
                <a:lnTo>
                  <a:pt x="23" y="103"/>
                </a:lnTo>
                <a:lnTo>
                  <a:pt x="23" y="83"/>
                </a:lnTo>
                <a:lnTo>
                  <a:pt x="0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5" name="Freeform 22"/>
          <p:cNvSpPr>
            <a:spLocks/>
          </p:cNvSpPr>
          <p:nvPr/>
        </p:nvSpPr>
        <p:spPr bwMode="auto">
          <a:xfrm>
            <a:off x="5048251" y="4318000"/>
            <a:ext cx="48357" cy="185738"/>
          </a:xfrm>
          <a:custGeom>
            <a:avLst/>
            <a:gdLst>
              <a:gd name="T0" fmla="*/ 0 w 31"/>
              <a:gd name="T1" fmla="*/ 165842395 h 103"/>
              <a:gd name="T2" fmla="*/ 0 w 31"/>
              <a:gd name="T3" fmla="*/ 35769893 h 103"/>
              <a:gd name="T4" fmla="*/ 0 w 31"/>
              <a:gd name="T5" fmla="*/ 0 h 103"/>
              <a:gd name="T6" fmla="*/ 65683159 w 31"/>
              <a:gd name="T7" fmla="*/ 165842395 h 103"/>
              <a:gd name="T8" fmla="*/ 39981420 w 31"/>
              <a:gd name="T9" fmla="*/ 195109654 h 103"/>
              <a:gd name="T10" fmla="*/ 88528960 w 31"/>
              <a:gd name="T11" fmla="*/ 243886617 h 103"/>
              <a:gd name="T12" fmla="*/ 88528960 w 31"/>
              <a:gd name="T13" fmla="*/ 334937909 h 103"/>
              <a:gd name="T14" fmla="*/ 65683159 w 31"/>
              <a:gd name="T15" fmla="*/ 334937909 h 103"/>
              <a:gd name="T16" fmla="*/ 65683159 w 31"/>
              <a:gd name="T17" fmla="*/ 269900757 h 103"/>
              <a:gd name="T18" fmla="*/ 0 w 31"/>
              <a:gd name="T19" fmla="*/ 165842395 h 1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" h="103">
                <a:moveTo>
                  <a:pt x="0" y="51"/>
                </a:moveTo>
                <a:lnTo>
                  <a:pt x="0" y="11"/>
                </a:lnTo>
                <a:lnTo>
                  <a:pt x="0" y="0"/>
                </a:lnTo>
                <a:lnTo>
                  <a:pt x="23" y="51"/>
                </a:lnTo>
                <a:lnTo>
                  <a:pt x="14" y="60"/>
                </a:lnTo>
                <a:lnTo>
                  <a:pt x="31" y="75"/>
                </a:lnTo>
                <a:lnTo>
                  <a:pt x="31" y="103"/>
                </a:lnTo>
                <a:lnTo>
                  <a:pt x="23" y="103"/>
                </a:lnTo>
                <a:lnTo>
                  <a:pt x="23" y="83"/>
                </a:lnTo>
                <a:lnTo>
                  <a:pt x="0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6" name="Freeform 23"/>
          <p:cNvSpPr>
            <a:spLocks/>
          </p:cNvSpPr>
          <p:nvPr/>
        </p:nvSpPr>
        <p:spPr bwMode="auto">
          <a:xfrm>
            <a:off x="5183066" y="4543426"/>
            <a:ext cx="39565" cy="169863"/>
          </a:xfrm>
          <a:custGeom>
            <a:avLst/>
            <a:gdLst>
              <a:gd name="T0" fmla="*/ 0 w 25"/>
              <a:gd name="T1" fmla="*/ 163050600 h 95"/>
              <a:gd name="T2" fmla="*/ 38212330 w 25"/>
              <a:gd name="T3" fmla="*/ 127881807 h 95"/>
              <a:gd name="T4" fmla="*/ 0 w 25"/>
              <a:gd name="T5" fmla="*/ 0 h 95"/>
              <a:gd name="T6" fmla="*/ 38212330 w 25"/>
              <a:gd name="T7" fmla="*/ 25576004 h 95"/>
              <a:gd name="T8" fmla="*/ 73486042 w 25"/>
              <a:gd name="T9" fmla="*/ 127881807 h 95"/>
              <a:gd name="T10" fmla="*/ 38212330 w 25"/>
              <a:gd name="T11" fmla="*/ 191823604 h 95"/>
              <a:gd name="T12" fmla="*/ 73486042 w 25"/>
              <a:gd name="T13" fmla="*/ 303720408 h 95"/>
              <a:gd name="T14" fmla="*/ 38212330 w 25"/>
              <a:gd name="T15" fmla="*/ 230187609 h 95"/>
              <a:gd name="T16" fmla="*/ 0 w 25"/>
              <a:gd name="T17" fmla="*/ 163050600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95">
                <a:moveTo>
                  <a:pt x="0" y="51"/>
                </a:moveTo>
                <a:lnTo>
                  <a:pt x="13" y="40"/>
                </a:lnTo>
                <a:lnTo>
                  <a:pt x="0" y="0"/>
                </a:lnTo>
                <a:lnTo>
                  <a:pt x="13" y="8"/>
                </a:lnTo>
                <a:lnTo>
                  <a:pt x="25" y="40"/>
                </a:lnTo>
                <a:lnTo>
                  <a:pt x="13" y="60"/>
                </a:lnTo>
                <a:lnTo>
                  <a:pt x="25" y="95"/>
                </a:lnTo>
                <a:lnTo>
                  <a:pt x="13" y="72"/>
                </a:lnTo>
                <a:lnTo>
                  <a:pt x="0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7" name="Freeform 24"/>
          <p:cNvSpPr>
            <a:spLocks/>
          </p:cNvSpPr>
          <p:nvPr/>
        </p:nvSpPr>
        <p:spPr bwMode="auto">
          <a:xfrm>
            <a:off x="5183066" y="4543426"/>
            <a:ext cx="39565" cy="169863"/>
          </a:xfrm>
          <a:custGeom>
            <a:avLst/>
            <a:gdLst>
              <a:gd name="T0" fmla="*/ 0 w 25"/>
              <a:gd name="T1" fmla="*/ 163050600 h 95"/>
              <a:gd name="T2" fmla="*/ 38212330 w 25"/>
              <a:gd name="T3" fmla="*/ 127881807 h 95"/>
              <a:gd name="T4" fmla="*/ 0 w 25"/>
              <a:gd name="T5" fmla="*/ 0 h 95"/>
              <a:gd name="T6" fmla="*/ 38212330 w 25"/>
              <a:gd name="T7" fmla="*/ 25576004 h 95"/>
              <a:gd name="T8" fmla="*/ 73486042 w 25"/>
              <a:gd name="T9" fmla="*/ 127881807 h 95"/>
              <a:gd name="T10" fmla="*/ 38212330 w 25"/>
              <a:gd name="T11" fmla="*/ 191823604 h 95"/>
              <a:gd name="T12" fmla="*/ 73486042 w 25"/>
              <a:gd name="T13" fmla="*/ 303720408 h 95"/>
              <a:gd name="T14" fmla="*/ 38212330 w 25"/>
              <a:gd name="T15" fmla="*/ 230187609 h 95"/>
              <a:gd name="T16" fmla="*/ 0 w 25"/>
              <a:gd name="T17" fmla="*/ 163050600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95">
                <a:moveTo>
                  <a:pt x="0" y="51"/>
                </a:moveTo>
                <a:lnTo>
                  <a:pt x="13" y="40"/>
                </a:lnTo>
                <a:lnTo>
                  <a:pt x="0" y="0"/>
                </a:lnTo>
                <a:lnTo>
                  <a:pt x="13" y="8"/>
                </a:lnTo>
                <a:lnTo>
                  <a:pt x="25" y="40"/>
                </a:lnTo>
                <a:lnTo>
                  <a:pt x="13" y="60"/>
                </a:lnTo>
                <a:lnTo>
                  <a:pt x="25" y="95"/>
                </a:lnTo>
                <a:lnTo>
                  <a:pt x="13" y="72"/>
                </a:lnTo>
                <a:lnTo>
                  <a:pt x="0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8" name="Freeform 25"/>
          <p:cNvSpPr>
            <a:spLocks/>
          </p:cNvSpPr>
          <p:nvPr/>
        </p:nvSpPr>
        <p:spPr bwMode="auto">
          <a:xfrm>
            <a:off x="2007577" y="1908175"/>
            <a:ext cx="164123" cy="52388"/>
          </a:xfrm>
          <a:custGeom>
            <a:avLst/>
            <a:gdLst>
              <a:gd name="T0" fmla="*/ 0 w 105"/>
              <a:gd name="T1" fmla="*/ 26107289 h 29"/>
              <a:gd name="T2" fmla="*/ 232257600 w 105"/>
              <a:gd name="T3" fmla="*/ 0 h 29"/>
              <a:gd name="T4" fmla="*/ 272401453 w 105"/>
              <a:gd name="T5" fmla="*/ 0 h 29"/>
              <a:gd name="T6" fmla="*/ 180644800 w 105"/>
              <a:gd name="T7" fmla="*/ 26107289 h 29"/>
              <a:gd name="T8" fmla="*/ 301074667 w 105"/>
              <a:gd name="T9" fmla="*/ 26107289 h 29"/>
              <a:gd name="T10" fmla="*/ 232257600 w 105"/>
              <a:gd name="T11" fmla="*/ 65268222 h 29"/>
              <a:gd name="T12" fmla="*/ 180644800 w 105"/>
              <a:gd name="T13" fmla="*/ 65268222 h 29"/>
              <a:gd name="T14" fmla="*/ 180644800 w 105"/>
              <a:gd name="T15" fmla="*/ 94638019 h 29"/>
              <a:gd name="T16" fmla="*/ 88888147 w 105"/>
              <a:gd name="T17" fmla="*/ 94638019 h 29"/>
              <a:gd name="T18" fmla="*/ 149103080 w 105"/>
              <a:gd name="T19" fmla="*/ 65268222 h 29"/>
              <a:gd name="T20" fmla="*/ 57348120 w 105"/>
              <a:gd name="T21" fmla="*/ 94638019 h 29"/>
              <a:gd name="T22" fmla="*/ 0 w 105"/>
              <a:gd name="T23" fmla="*/ 94638019 h 29"/>
              <a:gd name="T24" fmla="*/ 149103080 w 105"/>
              <a:gd name="T25" fmla="*/ 65268222 h 29"/>
              <a:gd name="T26" fmla="*/ 126165187 w 105"/>
              <a:gd name="T27" fmla="*/ 26107289 h 29"/>
              <a:gd name="T28" fmla="*/ 0 w 105"/>
              <a:gd name="T29" fmla="*/ 26107289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5" h="29">
                <a:moveTo>
                  <a:pt x="0" y="8"/>
                </a:moveTo>
                <a:lnTo>
                  <a:pt x="81" y="0"/>
                </a:lnTo>
                <a:lnTo>
                  <a:pt x="95" y="0"/>
                </a:lnTo>
                <a:lnTo>
                  <a:pt x="63" y="8"/>
                </a:lnTo>
                <a:lnTo>
                  <a:pt x="105" y="8"/>
                </a:lnTo>
                <a:lnTo>
                  <a:pt x="81" y="20"/>
                </a:lnTo>
                <a:lnTo>
                  <a:pt x="63" y="20"/>
                </a:lnTo>
                <a:lnTo>
                  <a:pt x="63" y="29"/>
                </a:lnTo>
                <a:lnTo>
                  <a:pt x="31" y="29"/>
                </a:lnTo>
                <a:lnTo>
                  <a:pt x="52" y="20"/>
                </a:lnTo>
                <a:lnTo>
                  <a:pt x="20" y="29"/>
                </a:lnTo>
                <a:lnTo>
                  <a:pt x="0" y="29"/>
                </a:lnTo>
                <a:lnTo>
                  <a:pt x="52" y="20"/>
                </a:lnTo>
                <a:lnTo>
                  <a:pt x="44" y="8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9" name="Freeform 26"/>
          <p:cNvSpPr>
            <a:spLocks/>
          </p:cNvSpPr>
          <p:nvPr/>
        </p:nvSpPr>
        <p:spPr bwMode="auto">
          <a:xfrm>
            <a:off x="2007577" y="1908175"/>
            <a:ext cx="164123" cy="52388"/>
          </a:xfrm>
          <a:custGeom>
            <a:avLst/>
            <a:gdLst>
              <a:gd name="T0" fmla="*/ 0 w 105"/>
              <a:gd name="T1" fmla="*/ 26107289 h 29"/>
              <a:gd name="T2" fmla="*/ 232257600 w 105"/>
              <a:gd name="T3" fmla="*/ 0 h 29"/>
              <a:gd name="T4" fmla="*/ 272401453 w 105"/>
              <a:gd name="T5" fmla="*/ 0 h 29"/>
              <a:gd name="T6" fmla="*/ 180644800 w 105"/>
              <a:gd name="T7" fmla="*/ 26107289 h 29"/>
              <a:gd name="T8" fmla="*/ 301074667 w 105"/>
              <a:gd name="T9" fmla="*/ 26107289 h 29"/>
              <a:gd name="T10" fmla="*/ 232257600 w 105"/>
              <a:gd name="T11" fmla="*/ 65268222 h 29"/>
              <a:gd name="T12" fmla="*/ 180644800 w 105"/>
              <a:gd name="T13" fmla="*/ 65268222 h 29"/>
              <a:gd name="T14" fmla="*/ 180644800 w 105"/>
              <a:gd name="T15" fmla="*/ 94638019 h 29"/>
              <a:gd name="T16" fmla="*/ 88888147 w 105"/>
              <a:gd name="T17" fmla="*/ 94638019 h 29"/>
              <a:gd name="T18" fmla="*/ 149103080 w 105"/>
              <a:gd name="T19" fmla="*/ 65268222 h 29"/>
              <a:gd name="T20" fmla="*/ 57348120 w 105"/>
              <a:gd name="T21" fmla="*/ 94638019 h 29"/>
              <a:gd name="T22" fmla="*/ 0 w 105"/>
              <a:gd name="T23" fmla="*/ 94638019 h 29"/>
              <a:gd name="T24" fmla="*/ 149103080 w 105"/>
              <a:gd name="T25" fmla="*/ 65268222 h 29"/>
              <a:gd name="T26" fmla="*/ 126165187 w 105"/>
              <a:gd name="T27" fmla="*/ 26107289 h 29"/>
              <a:gd name="T28" fmla="*/ 0 w 105"/>
              <a:gd name="T29" fmla="*/ 26107289 h 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5" h="29">
                <a:moveTo>
                  <a:pt x="0" y="8"/>
                </a:moveTo>
                <a:lnTo>
                  <a:pt x="81" y="0"/>
                </a:lnTo>
                <a:lnTo>
                  <a:pt x="95" y="0"/>
                </a:lnTo>
                <a:lnTo>
                  <a:pt x="63" y="8"/>
                </a:lnTo>
                <a:lnTo>
                  <a:pt x="105" y="8"/>
                </a:lnTo>
                <a:lnTo>
                  <a:pt x="81" y="20"/>
                </a:lnTo>
                <a:lnTo>
                  <a:pt x="63" y="20"/>
                </a:lnTo>
                <a:lnTo>
                  <a:pt x="63" y="29"/>
                </a:lnTo>
                <a:lnTo>
                  <a:pt x="31" y="29"/>
                </a:lnTo>
                <a:lnTo>
                  <a:pt x="52" y="20"/>
                </a:lnTo>
                <a:lnTo>
                  <a:pt x="20" y="29"/>
                </a:lnTo>
                <a:lnTo>
                  <a:pt x="0" y="29"/>
                </a:lnTo>
                <a:lnTo>
                  <a:pt x="52" y="20"/>
                </a:lnTo>
                <a:lnTo>
                  <a:pt x="44" y="8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0" name="Freeform 27"/>
          <p:cNvSpPr>
            <a:spLocks/>
          </p:cNvSpPr>
          <p:nvPr/>
        </p:nvSpPr>
        <p:spPr bwMode="auto">
          <a:xfrm>
            <a:off x="2038351" y="2041525"/>
            <a:ext cx="183173" cy="50800"/>
          </a:xfrm>
          <a:custGeom>
            <a:avLst/>
            <a:gdLst>
              <a:gd name="T0" fmla="*/ 336557632 w 117"/>
              <a:gd name="T1" fmla="*/ 0 h 28"/>
              <a:gd name="T2" fmla="*/ 336557632 w 117"/>
              <a:gd name="T3" fmla="*/ 26332543 h 28"/>
              <a:gd name="T4" fmla="*/ 241631816 w 117"/>
              <a:gd name="T5" fmla="*/ 26332543 h 28"/>
              <a:gd name="T6" fmla="*/ 123692397 w 117"/>
              <a:gd name="T7" fmla="*/ 92165714 h 28"/>
              <a:gd name="T8" fmla="*/ 31641373 w 117"/>
              <a:gd name="T9" fmla="*/ 92165714 h 28"/>
              <a:gd name="T10" fmla="*/ 0 w 117"/>
              <a:gd name="T11" fmla="*/ 92165714 h 28"/>
              <a:gd name="T12" fmla="*/ 31641373 w 117"/>
              <a:gd name="T13" fmla="*/ 92165714 h 28"/>
              <a:gd name="T14" fmla="*/ 123692397 w 117"/>
              <a:gd name="T15" fmla="*/ 62540243 h 28"/>
              <a:gd name="T16" fmla="*/ 123692397 w 117"/>
              <a:gd name="T17" fmla="*/ 26332543 h 28"/>
              <a:gd name="T18" fmla="*/ 175470885 w 117"/>
              <a:gd name="T19" fmla="*/ 26332543 h 28"/>
              <a:gd name="T20" fmla="*/ 336557632 w 117"/>
              <a:gd name="T21" fmla="*/ 0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" h="28">
                <a:moveTo>
                  <a:pt x="117" y="0"/>
                </a:moveTo>
                <a:lnTo>
                  <a:pt x="117" y="8"/>
                </a:lnTo>
                <a:lnTo>
                  <a:pt x="84" y="8"/>
                </a:lnTo>
                <a:lnTo>
                  <a:pt x="43" y="28"/>
                </a:lnTo>
                <a:lnTo>
                  <a:pt x="11" y="28"/>
                </a:lnTo>
                <a:lnTo>
                  <a:pt x="0" y="28"/>
                </a:lnTo>
                <a:lnTo>
                  <a:pt x="11" y="28"/>
                </a:lnTo>
                <a:lnTo>
                  <a:pt x="43" y="19"/>
                </a:lnTo>
                <a:lnTo>
                  <a:pt x="43" y="8"/>
                </a:lnTo>
                <a:lnTo>
                  <a:pt x="61" y="8"/>
                </a:lnTo>
                <a:lnTo>
                  <a:pt x="117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1" name="Freeform 28"/>
          <p:cNvSpPr>
            <a:spLocks/>
          </p:cNvSpPr>
          <p:nvPr/>
        </p:nvSpPr>
        <p:spPr bwMode="auto">
          <a:xfrm>
            <a:off x="2038351" y="2041525"/>
            <a:ext cx="183173" cy="50800"/>
          </a:xfrm>
          <a:custGeom>
            <a:avLst/>
            <a:gdLst>
              <a:gd name="T0" fmla="*/ 336557632 w 117"/>
              <a:gd name="T1" fmla="*/ 0 h 28"/>
              <a:gd name="T2" fmla="*/ 336557632 w 117"/>
              <a:gd name="T3" fmla="*/ 26332543 h 28"/>
              <a:gd name="T4" fmla="*/ 241631816 w 117"/>
              <a:gd name="T5" fmla="*/ 26332543 h 28"/>
              <a:gd name="T6" fmla="*/ 123692397 w 117"/>
              <a:gd name="T7" fmla="*/ 92165714 h 28"/>
              <a:gd name="T8" fmla="*/ 31641373 w 117"/>
              <a:gd name="T9" fmla="*/ 92165714 h 28"/>
              <a:gd name="T10" fmla="*/ 0 w 117"/>
              <a:gd name="T11" fmla="*/ 92165714 h 28"/>
              <a:gd name="T12" fmla="*/ 31641373 w 117"/>
              <a:gd name="T13" fmla="*/ 92165714 h 28"/>
              <a:gd name="T14" fmla="*/ 123692397 w 117"/>
              <a:gd name="T15" fmla="*/ 62540243 h 28"/>
              <a:gd name="T16" fmla="*/ 123692397 w 117"/>
              <a:gd name="T17" fmla="*/ 26332543 h 28"/>
              <a:gd name="T18" fmla="*/ 175470885 w 117"/>
              <a:gd name="T19" fmla="*/ 26332543 h 28"/>
              <a:gd name="T20" fmla="*/ 336557632 w 117"/>
              <a:gd name="T21" fmla="*/ 0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" h="28">
                <a:moveTo>
                  <a:pt x="117" y="0"/>
                </a:moveTo>
                <a:lnTo>
                  <a:pt x="117" y="8"/>
                </a:lnTo>
                <a:lnTo>
                  <a:pt x="84" y="8"/>
                </a:lnTo>
                <a:lnTo>
                  <a:pt x="43" y="28"/>
                </a:lnTo>
                <a:lnTo>
                  <a:pt x="11" y="28"/>
                </a:lnTo>
                <a:lnTo>
                  <a:pt x="0" y="28"/>
                </a:lnTo>
                <a:lnTo>
                  <a:pt x="11" y="28"/>
                </a:lnTo>
                <a:lnTo>
                  <a:pt x="43" y="19"/>
                </a:lnTo>
                <a:lnTo>
                  <a:pt x="43" y="8"/>
                </a:lnTo>
                <a:lnTo>
                  <a:pt x="61" y="8"/>
                </a:lnTo>
                <a:lnTo>
                  <a:pt x="117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2" name="Freeform 29"/>
          <p:cNvSpPr>
            <a:spLocks/>
          </p:cNvSpPr>
          <p:nvPr/>
        </p:nvSpPr>
        <p:spPr bwMode="auto">
          <a:xfrm>
            <a:off x="2107223" y="2127251"/>
            <a:ext cx="93785" cy="47625"/>
          </a:xfrm>
          <a:custGeom>
            <a:avLst/>
            <a:gdLst>
              <a:gd name="T0" fmla="*/ 0 w 60"/>
              <a:gd name="T1" fmla="*/ 87236178 h 26"/>
              <a:gd name="T2" fmla="*/ 88888147 w 60"/>
              <a:gd name="T3" fmla="*/ 0 h 26"/>
              <a:gd name="T4" fmla="*/ 172042667 w 60"/>
              <a:gd name="T5" fmla="*/ 43619005 h 26"/>
              <a:gd name="T6" fmla="*/ 0 w 60"/>
              <a:gd name="T7" fmla="*/ 87236178 h 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26">
                <a:moveTo>
                  <a:pt x="0" y="26"/>
                </a:moveTo>
                <a:lnTo>
                  <a:pt x="31" y="0"/>
                </a:lnTo>
                <a:lnTo>
                  <a:pt x="60" y="13"/>
                </a:lnTo>
                <a:lnTo>
                  <a:pt x="0" y="26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3" name="Freeform 30"/>
          <p:cNvSpPr>
            <a:spLocks/>
          </p:cNvSpPr>
          <p:nvPr/>
        </p:nvSpPr>
        <p:spPr bwMode="auto">
          <a:xfrm>
            <a:off x="2107223" y="2127251"/>
            <a:ext cx="93785" cy="47625"/>
          </a:xfrm>
          <a:custGeom>
            <a:avLst/>
            <a:gdLst>
              <a:gd name="T0" fmla="*/ 0 w 60"/>
              <a:gd name="T1" fmla="*/ 87236178 h 26"/>
              <a:gd name="T2" fmla="*/ 88888147 w 60"/>
              <a:gd name="T3" fmla="*/ 0 h 26"/>
              <a:gd name="T4" fmla="*/ 172042667 w 60"/>
              <a:gd name="T5" fmla="*/ 43619005 h 26"/>
              <a:gd name="T6" fmla="*/ 0 w 60"/>
              <a:gd name="T7" fmla="*/ 87236178 h 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" h="26">
                <a:moveTo>
                  <a:pt x="0" y="26"/>
                </a:moveTo>
                <a:lnTo>
                  <a:pt x="31" y="0"/>
                </a:lnTo>
                <a:lnTo>
                  <a:pt x="60" y="13"/>
                </a:lnTo>
                <a:lnTo>
                  <a:pt x="0" y="26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4" name="Freeform 31"/>
          <p:cNvSpPr>
            <a:spLocks/>
          </p:cNvSpPr>
          <p:nvPr/>
        </p:nvSpPr>
        <p:spPr bwMode="auto">
          <a:xfrm>
            <a:off x="2221523" y="2185989"/>
            <a:ext cx="64477" cy="52387"/>
          </a:xfrm>
          <a:custGeom>
            <a:avLst/>
            <a:gdLst>
              <a:gd name="T0" fmla="*/ 0 w 41"/>
              <a:gd name="T1" fmla="*/ 94634406 h 29"/>
              <a:gd name="T2" fmla="*/ 119000549 w 41"/>
              <a:gd name="T3" fmla="*/ 0 h 29"/>
              <a:gd name="T4" fmla="*/ 119000549 w 41"/>
              <a:gd name="T5" fmla="*/ 26106790 h 29"/>
              <a:gd name="T6" fmla="*/ 92878352 w 41"/>
              <a:gd name="T7" fmla="*/ 26106790 h 29"/>
              <a:gd name="T8" fmla="*/ 46440028 w 41"/>
              <a:gd name="T9" fmla="*/ 94634406 h 29"/>
              <a:gd name="T10" fmla="*/ 0 w 41"/>
              <a:gd name="T11" fmla="*/ 94634406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29">
                <a:moveTo>
                  <a:pt x="0" y="29"/>
                </a:moveTo>
                <a:lnTo>
                  <a:pt x="41" y="0"/>
                </a:lnTo>
                <a:lnTo>
                  <a:pt x="41" y="8"/>
                </a:lnTo>
                <a:lnTo>
                  <a:pt x="32" y="8"/>
                </a:lnTo>
                <a:lnTo>
                  <a:pt x="16" y="29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5" name="Freeform 32"/>
          <p:cNvSpPr>
            <a:spLocks/>
          </p:cNvSpPr>
          <p:nvPr/>
        </p:nvSpPr>
        <p:spPr bwMode="auto">
          <a:xfrm>
            <a:off x="2221523" y="2185989"/>
            <a:ext cx="64477" cy="52387"/>
          </a:xfrm>
          <a:custGeom>
            <a:avLst/>
            <a:gdLst>
              <a:gd name="T0" fmla="*/ 0 w 41"/>
              <a:gd name="T1" fmla="*/ 94634406 h 29"/>
              <a:gd name="T2" fmla="*/ 119000549 w 41"/>
              <a:gd name="T3" fmla="*/ 0 h 29"/>
              <a:gd name="T4" fmla="*/ 119000549 w 41"/>
              <a:gd name="T5" fmla="*/ 26106790 h 29"/>
              <a:gd name="T6" fmla="*/ 92878352 w 41"/>
              <a:gd name="T7" fmla="*/ 26106790 h 29"/>
              <a:gd name="T8" fmla="*/ 46440028 w 41"/>
              <a:gd name="T9" fmla="*/ 94634406 h 29"/>
              <a:gd name="T10" fmla="*/ 0 w 41"/>
              <a:gd name="T11" fmla="*/ 94634406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29">
                <a:moveTo>
                  <a:pt x="0" y="29"/>
                </a:moveTo>
                <a:lnTo>
                  <a:pt x="41" y="0"/>
                </a:lnTo>
                <a:lnTo>
                  <a:pt x="41" y="8"/>
                </a:lnTo>
                <a:lnTo>
                  <a:pt x="32" y="8"/>
                </a:lnTo>
                <a:lnTo>
                  <a:pt x="16" y="29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6" name="Freeform 33"/>
          <p:cNvSpPr>
            <a:spLocks/>
          </p:cNvSpPr>
          <p:nvPr/>
        </p:nvSpPr>
        <p:spPr bwMode="auto">
          <a:xfrm>
            <a:off x="2247900" y="2332038"/>
            <a:ext cx="42497" cy="114300"/>
          </a:xfrm>
          <a:custGeom>
            <a:avLst/>
            <a:gdLst>
              <a:gd name="T0" fmla="*/ 0 w 27"/>
              <a:gd name="T1" fmla="*/ 36207700 h 63"/>
              <a:gd name="T2" fmla="*/ 46518841 w 27"/>
              <a:gd name="T3" fmla="*/ 0 h 63"/>
              <a:gd name="T4" fmla="*/ 78499905 w 27"/>
              <a:gd name="T5" fmla="*/ 0 h 63"/>
              <a:gd name="T6" fmla="*/ 78499905 w 27"/>
              <a:gd name="T7" fmla="*/ 141539686 h 63"/>
              <a:gd name="T8" fmla="*/ 0 w 27"/>
              <a:gd name="T9" fmla="*/ 207372857 h 63"/>
              <a:gd name="T10" fmla="*/ 46518841 w 27"/>
              <a:gd name="T11" fmla="*/ 141539686 h 63"/>
              <a:gd name="T12" fmla="*/ 0 w 27"/>
              <a:gd name="T13" fmla="*/ 141539686 h 63"/>
              <a:gd name="T14" fmla="*/ 46518841 w 27"/>
              <a:gd name="T15" fmla="*/ 111916029 h 63"/>
              <a:gd name="T16" fmla="*/ 0 w 27"/>
              <a:gd name="T17" fmla="*/ 111916029 h 63"/>
              <a:gd name="T18" fmla="*/ 0 w 27"/>
              <a:gd name="T19" fmla="*/ 36207700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63">
                <a:moveTo>
                  <a:pt x="0" y="11"/>
                </a:moveTo>
                <a:lnTo>
                  <a:pt x="16" y="0"/>
                </a:lnTo>
                <a:lnTo>
                  <a:pt x="27" y="0"/>
                </a:lnTo>
                <a:lnTo>
                  <a:pt x="27" y="43"/>
                </a:lnTo>
                <a:lnTo>
                  <a:pt x="0" y="63"/>
                </a:lnTo>
                <a:lnTo>
                  <a:pt x="16" y="43"/>
                </a:lnTo>
                <a:lnTo>
                  <a:pt x="0" y="43"/>
                </a:lnTo>
                <a:lnTo>
                  <a:pt x="16" y="34"/>
                </a:lnTo>
                <a:lnTo>
                  <a:pt x="0" y="34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7" name="Freeform 34"/>
          <p:cNvSpPr>
            <a:spLocks/>
          </p:cNvSpPr>
          <p:nvPr/>
        </p:nvSpPr>
        <p:spPr bwMode="auto">
          <a:xfrm>
            <a:off x="2247900" y="2332038"/>
            <a:ext cx="42497" cy="114300"/>
          </a:xfrm>
          <a:custGeom>
            <a:avLst/>
            <a:gdLst>
              <a:gd name="T0" fmla="*/ 0 w 27"/>
              <a:gd name="T1" fmla="*/ 36207700 h 63"/>
              <a:gd name="T2" fmla="*/ 46518841 w 27"/>
              <a:gd name="T3" fmla="*/ 0 h 63"/>
              <a:gd name="T4" fmla="*/ 78499905 w 27"/>
              <a:gd name="T5" fmla="*/ 0 h 63"/>
              <a:gd name="T6" fmla="*/ 78499905 w 27"/>
              <a:gd name="T7" fmla="*/ 141539686 h 63"/>
              <a:gd name="T8" fmla="*/ 0 w 27"/>
              <a:gd name="T9" fmla="*/ 207372857 h 63"/>
              <a:gd name="T10" fmla="*/ 46518841 w 27"/>
              <a:gd name="T11" fmla="*/ 141539686 h 63"/>
              <a:gd name="T12" fmla="*/ 0 w 27"/>
              <a:gd name="T13" fmla="*/ 141539686 h 63"/>
              <a:gd name="T14" fmla="*/ 46518841 w 27"/>
              <a:gd name="T15" fmla="*/ 111916029 h 63"/>
              <a:gd name="T16" fmla="*/ 0 w 27"/>
              <a:gd name="T17" fmla="*/ 111916029 h 63"/>
              <a:gd name="T18" fmla="*/ 0 w 27"/>
              <a:gd name="T19" fmla="*/ 36207700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63">
                <a:moveTo>
                  <a:pt x="0" y="11"/>
                </a:moveTo>
                <a:lnTo>
                  <a:pt x="16" y="0"/>
                </a:lnTo>
                <a:lnTo>
                  <a:pt x="27" y="0"/>
                </a:lnTo>
                <a:lnTo>
                  <a:pt x="27" y="43"/>
                </a:lnTo>
                <a:lnTo>
                  <a:pt x="0" y="63"/>
                </a:lnTo>
                <a:lnTo>
                  <a:pt x="16" y="43"/>
                </a:lnTo>
                <a:lnTo>
                  <a:pt x="0" y="43"/>
                </a:lnTo>
                <a:lnTo>
                  <a:pt x="16" y="34"/>
                </a:lnTo>
                <a:lnTo>
                  <a:pt x="0" y="34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8" name="Freeform 35"/>
          <p:cNvSpPr>
            <a:spLocks/>
          </p:cNvSpPr>
          <p:nvPr/>
        </p:nvSpPr>
        <p:spPr bwMode="auto">
          <a:xfrm>
            <a:off x="2545374" y="2649538"/>
            <a:ext cx="118696" cy="42862"/>
          </a:xfrm>
          <a:custGeom>
            <a:avLst/>
            <a:gdLst>
              <a:gd name="T0" fmla="*/ 40076846 w 76"/>
              <a:gd name="T1" fmla="*/ 76547960 h 24"/>
              <a:gd name="T2" fmla="*/ 0 w 76"/>
              <a:gd name="T3" fmla="*/ 76547960 h 24"/>
              <a:gd name="T4" fmla="*/ 40076846 w 76"/>
              <a:gd name="T5" fmla="*/ 41463627 h 24"/>
              <a:gd name="T6" fmla="*/ 151720816 w 76"/>
              <a:gd name="T7" fmla="*/ 41463627 h 24"/>
              <a:gd name="T8" fmla="*/ 217560744 w 76"/>
              <a:gd name="T9" fmla="*/ 0 h 24"/>
              <a:gd name="T10" fmla="*/ 183209404 w 76"/>
              <a:gd name="T11" fmla="*/ 76547960 h 24"/>
              <a:gd name="T12" fmla="*/ 40076846 w 76"/>
              <a:gd name="T13" fmla="*/ 7654796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" h="24">
                <a:moveTo>
                  <a:pt x="14" y="24"/>
                </a:moveTo>
                <a:lnTo>
                  <a:pt x="0" y="24"/>
                </a:lnTo>
                <a:lnTo>
                  <a:pt x="14" y="13"/>
                </a:lnTo>
                <a:lnTo>
                  <a:pt x="53" y="13"/>
                </a:lnTo>
                <a:lnTo>
                  <a:pt x="76" y="0"/>
                </a:lnTo>
                <a:lnTo>
                  <a:pt x="64" y="24"/>
                </a:lnTo>
                <a:lnTo>
                  <a:pt x="14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9" name="Freeform 36"/>
          <p:cNvSpPr>
            <a:spLocks/>
          </p:cNvSpPr>
          <p:nvPr/>
        </p:nvSpPr>
        <p:spPr bwMode="auto">
          <a:xfrm>
            <a:off x="2545374" y="2649538"/>
            <a:ext cx="118696" cy="42862"/>
          </a:xfrm>
          <a:custGeom>
            <a:avLst/>
            <a:gdLst>
              <a:gd name="T0" fmla="*/ 40076846 w 76"/>
              <a:gd name="T1" fmla="*/ 76547960 h 24"/>
              <a:gd name="T2" fmla="*/ 0 w 76"/>
              <a:gd name="T3" fmla="*/ 76547960 h 24"/>
              <a:gd name="T4" fmla="*/ 40076846 w 76"/>
              <a:gd name="T5" fmla="*/ 41463627 h 24"/>
              <a:gd name="T6" fmla="*/ 151720816 w 76"/>
              <a:gd name="T7" fmla="*/ 41463627 h 24"/>
              <a:gd name="T8" fmla="*/ 217560744 w 76"/>
              <a:gd name="T9" fmla="*/ 0 h 24"/>
              <a:gd name="T10" fmla="*/ 183209404 w 76"/>
              <a:gd name="T11" fmla="*/ 76547960 h 24"/>
              <a:gd name="T12" fmla="*/ 40076846 w 76"/>
              <a:gd name="T13" fmla="*/ 7654796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" h="24">
                <a:moveTo>
                  <a:pt x="14" y="24"/>
                </a:moveTo>
                <a:lnTo>
                  <a:pt x="0" y="24"/>
                </a:lnTo>
                <a:lnTo>
                  <a:pt x="14" y="13"/>
                </a:lnTo>
                <a:lnTo>
                  <a:pt x="53" y="13"/>
                </a:lnTo>
                <a:lnTo>
                  <a:pt x="76" y="0"/>
                </a:lnTo>
                <a:lnTo>
                  <a:pt x="64" y="24"/>
                </a:lnTo>
                <a:lnTo>
                  <a:pt x="14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0" name="Freeform 37"/>
          <p:cNvSpPr>
            <a:spLocks/>
          </p:cNvSpPr>
          <p:nvPr/>
        </p:nvSpPr>
        <p:spPr bwMode="auto">
          <a:xfrm>
            <a:off x="2450123" y="2701926"/>
            <a:ext cx="131885" cy="42863"/>
          </a:xfrm>
          <a:custGeom>
            <a:avLst/>
            <a:gdLst>
              <a:gd name="T0" fmla="*/ 0 w 85"/>
              <a:gd name="T1" fmla="*/ 76551532 h 24"/>
              <a:gd name="T2" fmla="*/ 90411300 w 85"/>
              <a:gd name="T3" fmla="*/ 0 h 24"/>
              <a:gd name="T4" fmla="*/ 240156066 w 85"/>
              <a:gd name="T5" fmla="*/ 0 h 24"/>
              <a:gd name="T6" fmla="*/ 56507903 w 85"/>
              <a:gd name="T7" fmla="*/ 76551532 h 24"/>
              <a:gd name="T8" fmla="*/ 0 w 85"/>
              <a:gd name="T9" fmla="*/ 76551532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24">
                <a:moveTo>
                  <a:pt x="0" y="24"/>
                </a:moveTo>
                <a:lnTo>
                  <a:pt x="32" y="0"/>
                </a:lnTo>
                <a:lnTo>
                  <a:pt x="85" y="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1" name="Freeform 38"/>
          <p:cNvSpPr>
            <a:spLocks/>
          </p:cNvSpPr>
          <p:nvPr/>
        </p:nvSpPr>
        <p:spPr bwMode="auto">
          <a:xfrm>
            <a:off x="2450123" y="2701926"/>
            <a:ext cx="131885" cy="42863"/>
          </a:xfrm>
          <a:custGeom>
            <a:avLst/>
            <a:gdLst>
              <a:gd name="T0" fmla="*/ 0 w 85"/>
              <a:gd name="T1" fmla="*/ 76551532 h 24"/>
              <a:gd name="T2" fmla="*/ 90411300 w 85"/>
              <a:gd name="T3" fmla="*/ 0 h 24"/>
              <a:gd name="T4" fmla="*/ 240156066 w 85"/>
              <a:gd name="T5" fmla="*/ 0 h 24"/>
              <a:gd name="T6" fmla="*/ 56507903 w 85"/>
              <a:gd name="T7" fmla="*/ 76551532 h 24"/>
              <a:gd name="T8" fmla="*/ 0 w 85"/>
              <a:gd name="T9" fmla="*/ 76551532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24">
                <a:moveTo>
                  <a:pt x="0" y="24"/>
                </a:moveTo>
                <a:lnTo>
                  <a:pt x="32" y="0"/>
                </a:lnTo>
                <a:lnTo>
                  <a:pt x="85" y="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2" name="Freeform 39"/>
          <p:cNvSpPr>
            <a:spLocks/>
          </p:cNvSpPr>
          <p:nvPr/>
        </p:nvSpPr>
        <p:spPr bwMode="auto">
          <a:xfrm>
            <a:off x="2328497" y="2576514"/>
            <a:ext cx="253511" cy="168275"/>
          </a:xfrm>
          <a:custGeom>
            <a:avLst/>
            <a:gdLst>
              <a:gd name="T0" fmla="*/ 278778594 w 162"/>
              <a:gd name="T1" fmla="*/ 0 h 93"/>
              <a:gd name="T2" fmla="*/ 436849140 w 162"/>
              <a:gd name="T3" fmla="*/ 26191190 h 93"/>
              <a:gd name="T4" fmla="*/ 465589394 w 162"/>
              <a:gd name="T5" fmla="*/ 104766567 h 93"/>
              <a:gd name="T6" fmla="*/ 436849140 w 162"/>
              <a:gd name="T7" fmla="*/ 130957757 h 93"/>
              <a:gd name="T8" fmla="*/ 370746388 w 162"/>
              <a:gd name="T9" fmla="*/ 55657409 h 93"/>
              <a:gd name="T10" fmla="*/ 310392364 w 162"/>
              <a:gd name="T11" fmla="*/ 199711665 h 93"/>
              <a:gd name="T12" fmla="*/ 278778594 w 162"/>
              <a:gd name="T13" fmla="*/ 199711665 h 93"/>
              <a:gd name="T14" fmla="*/ 278778594 w 162"/>
              <a:gd name="T15" fmla="*/ 170245446 h 93"/>
              <a:gd name="T16" fmla="*/ 252913552 w 162"/>
              <a:gd name="T17" fmla="*/ 170245446 h 93"/>
              <a:gd name="T18" fmla="*/ 278778594 w 162"/>
              <a:gd name="T19" fmla="*/ 130957757 h 93"/>
              <a:gd name="T20" fmla="*/ 278778594 w 162"/>
              <a:gd name="T21" fmla="*/ 55657409 h 93"/>
              <a:gd name="T22" fmla="*/ 252913552 w 162"/>
              <a:gd name="T23" fmla="*/ 55657409 h 93"/>
              <a:gd name="T24" fmla="*/ 160944063 w 162"/>
              <a:gd name="T25" fmla="*/ 104766567 h 93"/>
              <a:gd name="T26" fmla="*/ 123581564 w 162"/>
              <a:gd name="T27" fmla="*/ 170245446 h 93"/>
              <a:gd name="T28" fmla="*/ 68976269 w 162"/>
              <a:gd name="T29" fmla="*/ 265190544 h 93"/>
              <a:gd name="T30" fmla="*/ 31613770 w 162"/>
              <a:gd name="T31" fmla="*/ 304478233 h 93"/>
              <a:gd name="T32" fmla="*/ 0 w 162"/>
              <a:gd name="T33" fmla="*/ 304478233 h 93"/>
              <a:gd name="T34" fmla="*/ 0 w 162"/>
              <a:gd name="T35" fmla="*/ 265190544 h 93"/>
              <a:gd name="T36" fmla="*/ 31613770 w 162"/>
              <a:gd name="T37" fmla="*/ 199711665 h 93"/>
              <a:gd name="T38" fmla="*/ 123581564 w 162"/>
              <a:gd name="T39" fmla="*/ 104766567 h 93"/>
              <a:gd name="T40" fmla="*/ 68976269 w 162"/>
              <a:gd name="T41" fmla="*/ 130957757 h 93"/>
              <a:gd name="T42" fmla="*/ 160944063 w 162"/>
              <a:gd name="T43" fmla="*/ 26191190 h 93"/>
              <a:gd name="T44" fmla="*/ 278778594 w 162"/>
              <a:gd name="T45" fmla="*/ 26191190 h 93"/>
              <a:gd name="T46" fmla="*/ 278778594 w 162"/>
              <a:gd name="T47" fmla="*/ 0 h 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2" h="93">
                <a:moveTo>
                  <a:pt x="97" y="0"/>
                </a:moveTo>
                <a:lnTo>
                  <a:pt x="152" y="8"/>
                </a:lnTo>
                <a:lnTo>
                  <a:pt x="162" y="32"/>
                </a:lnTo>
                <a:lnTo>
                  <a:pt x="152" y="40"/>
                </a:lnTo>
                <a:lnTo>
                  <a:pt x="129" y="17"/>
                </a:lnTo>
                <a:lnTo>
                  <a:pt x="108" y="61"/>
                </a:lnTo>
                <a:lnTo>
                  <a:pt x="97" y="61"/>
                </a:lnTo>
                <a:lnTo>
                  <a:pt x="97" y="52"/>
                </a:lnTo>
                <a:lnTo>
                  <a:pt x="88" y="52"/>
                </a:lnTo>
                <a:lnTo>
                  <a:pt x="97" y="40"/>
                </a:lnTo>
                <a:lnTo>
                  <a:pt x="97" y="17"/>
                </a:lnTo>
                <a:lnTo>
                  <a:pt x="88" y="17"/>
                </a:lnTo>
                <a:lnTo>
                  <a:pt x="56" y="32"/>
                </a:lnTo>
                <a:lnTo>
                  <a:pt x="43" y="52"/>
                </a:lnTo>
                <a:lnTo>
                  <a:pt x="24" y="81"/>
                </a:lnTo>
                <a:lnTo>
                  <a:pt x="11" y="93"/>
                </a:lnTo>
                <a:lnTo>
                  <a:pt x="0" y="93"/>
                </a:lnTo>
                <a:lnTo>
                  <a:pt x="0" y="81"/>
                </a:lnTo>
                <a:lnTo>
                  <a:pt x="11" y="61"/>
                </a:lnTo>
                <a:lnTo>
                  <a:pt x="43" y="32"/>
                </a:lnTo>
                <a:lnTo>
                  <a:pt x="24" y="40"/>
                </a:lnTo>
                <a:lnTo>
                  <a:pt x="56" y="8"/>
                </a:lnTo>
                <a:lnTo>
                  <a:pt x="97" y="8"/>
                </a:lnTo>
                <a:lnTo>
                  <a:pt x="97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3" name="Freeform 40"/>
          <p:cNvSpPr>
            <a:spLocks/>
          </p:cNvSpPr>
          <p:nvPr/>
        </p:nvSpPr>
        <p:spPr bwMode="auto">
          <a:xfrm>
            <a:off x="2328497" y="2576514"/>
            <a:ext cx="253511" cy="168275"/>
          </a:xfrm>
          <a:custGeom>
            <a:avLst/>
            <a:gdLst>
              <a:gd name="T0" fmla="*/ 278778594 w 162"/>
              <a:gd name="T1" fmla="*/ 0 h 93"/>
              <a:gd name="T2" fmla="*/ 436849140 w 162"/>
              <a:gd name="T3" fmla="*/ 26191190 h 93"/>
              <a:gd name="T4" fmla="*/ 465589394 w 162"/>
              <a:gd name="T5" fmla="*/ 104766567 h 93"/>
              <a:gd name="T6" fmla="*/ 436849140 w 162"/>
              <a:gd name="T7" fmla="*/ 130957757 h 93"/>
              <a:gd name="T8" fmla="*/ 370746388 w 162"/>
              <a:gd name="T9" fmla="*/ 55657409 h 93"/>
              <a:gd name="T10" fmla="*/ 310392364 w 162"/>
              <a:gd name="T11" fmla="*/ 199711665 h 93"/>
              <a:gd name="T12" fmla="*/ 278778594 w 162"/>
              <a:gd name="T13" fmla="*/ 199711665 h 93"/>
              <a:gd name="T14" fmla="*/ 278778594 w 162"/>
              <a:gd name="T15" fmla="*/ 170245446 h 93"/>
              <a:gd name="T16" fmla="*/ 252913552 w 162"/>
              <a:gd name="T17" fmla="*/ 170245446 h 93"/>
              <a:gd name="T18" fmla="*/ 278778594 w 162"/>
              <a:gd name="T19" fmla="*/ 130957757 h 93"/>
              <a:gd name="T20" fmla="*/ 278778594 w 162"/>
              <a:gd name="T21" fmla="*/ 55657409 h 93"/>
              <a:gd name="T22" fmla="*/ 252913552 w 162"/>
              <a:gd name="T23" fmla="*/ 55657409 h 93"/>
              <a:gd name="T24" fmla="*/ 160944063 w 162"/>
              <a:gd name="T25" fmla="*/ 104766567 h 93"/>
              <a:gd name="T26" fmla="*/ 123581564 w 162"/>
              <a:gd name="T27" fmla="*/ 170245446 h 93"/>
              <a:gd name="T28" fmla="*/ 68976269 w 162"/>
              <a:gd name="T29" fmla="*/ 265190544 h 93"/>
              <a:gd name="T30" fmla="*/ 31613770 w 162"/>
              <a:gd name="T31" fmla="*/ 304478233 h 93"/>
              <a:gd name="T32" fmla="*/ 0 w 162"/>
              <a:gd name="T33" fmla="*/ 304478233 h 93"/>
              <a:gd name="T34" fmla="*/ 0 w 162"/>
              <a:gd name="T35" fmla="*/ 265190544 h 93"/>
              <a:gd name="T36" fmla="*/ 31613770 w 162"/>
              <a:gd name="T37" fmla="*/ 199711665 h 93"/>
              <a:gd name="T38" fmla="*/ 123581564 w 162"/>
              <a:gd name="T39" fmla="*/ 104766567 h 93"/>
              <a:gd name="T40" fmla="*/ 68976269 w 162"/>
              <a:gd name="T41" fmla="*/ 130957757 h 93"/>
              <a:gd name="T42" fmla="*/ 160944063 w 162"/>
              <a:gd name="T43" fmla="*/ 26191190 h 93"/>
              <a:gd name="T44" fmla="*/ 278778594 w 162"/>
              <a:gd name="T45" fmla="*/ 26191190 h 93"/>
              <a:gd name="T46" fmla="*/ 278778594 w 162"/>
              <a:gd name="T47" fmla="*/ 0 h 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2" h="93">
                <a:moveTo>
                  <a:pt x="97" y="0"/>
                </a:moveTo>
                <a:lnTo>
                  <a:pt x="152" y="8"/>
                </a:lnTo>
                <a:lnTo>
                  <a:pt x="162" y="32"/>
                </a:lnTo>
                <a:lnTo>
                  <a:pt x="152" y="40"/>
                </a:lnTo>
                <a:lnTo>
                  <a:pt x="129" y="17"/>
                </a:lnTo>
                <a:lnTo>
                  <a:pt x="108" y="61"/>
                </a:lnTo>
                <a:lnTo>
                  <a:pt x="97" y="61"/>
                </a:lnTo>
                <a:lnTo>
                  <a:pt x="97" y="52"/>
                </a:lnTo>
                <a:lnTo>
                  <a:pt x="88" y="52"/>
                </a:lnTo>
                <a:lnTo>
                  <a:pt x="97" y="40"/>
                </a:lnTo>
                <a:lnTo>
                  <a:pt x="97" y="17"/>
                </a:lnTo>
                <a:lnTo>
                  <a:pt x="88" y="17"/>
                </a:lnTo>
                <a:lnTo>
                  <a:pt x="56" y="32"/>
                </a:lnTo>
                <a:lnTo>
                  <a:pt x="43" y="52"/>
                </a:lnTo>
                <a:lnTo>
                  <a:pt x="24" y="81"/>
                </a:lnTo>
                <a:lnTo>
                  <a:pt x="11" y="93"/>
                </a:lnTo>
                <a:lnTo>
                  <a:pt x="0" y="93"/>
                </a:lnTo>
                <a:lnTo>
                  <a:pt x="0" y="81"/>
                </a:lnTo>
                <a:lnTo>
                  <a:pt x="11" y="61"/>
                </a:lnTo>
                <a:lnTo>
                  <a:pt x="43" y="32"/>
                </a:lnTo>
                <a:lnTo>
                  <a:pt x="24" y="40"/>
                </a:lnTo>
                <a:lnTo>
                  <a:pt x="56" y="8"/>
                </a:lnTo>
                <a:lnTo>
                  <a:pt x="97" y="8"/>
                </a:lnTo>
                <a:lnTo>
                  <a:pt x="97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4" name="Freeform 41"/>
          <p:cNvSpPr>
            <a:spLocks/>
          </p:cNvSpPr>
          <p:nvPr/>
        </p:nvSpPr>
        <p:spPr bwMode="auto">
          <a:xfrm>
            <a:off x="2302120" y="2476501"/>
            <a:ext cx="196362" cy="98425"/>
          </a:xfrm>
          <a:custGeom>
            <a:avLst/>
            <a:gdLst>
              <a:gd name="T0" fmla="*/ 327261245 w 125"/>
              <a:gd name="T1" fmla="*/ 176136011 h 55"/>
              <a:gd name="T2" fmla="*/ 304092940 w 125"/>
              <a:gd name="T3" fmla="*/ 176136011 h 55"/>
              <a:gd name="T4" fmla="*/ 327261245 w 125"/>
              <a:gd name="T5" fmla="*/ 176136011 h 55"/>
              <a:gd name="T6" fmla="*/ 211416316 w 125"/>
              <a:gd name="T7" fmla="*/ 176136011 h 55"/>
              <a:gd name="T8" fmla="*/ 211416316 w 125"/>
              <a:gd name="T9" fmla="*/ 137705523 h 55"/>
              <a:gd name="T10" fmla="*/ 150599089 w 125"/>
              <a:gd name="T11" fmla="*/ 176136011 h 55"/>
              <a:gd name="T12" fmla="*/ 211416316 w 125"/>
              <a:gd name="T13" fmla="*/ 112086390 h 55"/>
              <a:gd name="T14" fmla="*/ 49234776 w 125"/>
              <a:gd name="T15" fmla="*/ 176136011 h 55"/>
              <a:gd name="T16" fmla="*/ 49234776 w 125"/>
              <a:gd name="T17" fmla="*/ 137705523 h 55"/>
              <a:gd name="T18" fmla="*/ 0 w 125"/>
              <a:gd name="T19" fmla="*/ 176136011 h 55"/>
              <a:gd name="T20" fmla="*/ 118741393 w 125"/>
              <a:gd name="T21" fmla="*/ 73657691 h 55"/>
              <a:gd name="T22" fmla="*/ 150599089 w 125"/>
              <a:gd name="T23" fmla="*/ 73657691 h 55"/>
              <a:gd name="T24" fmla="*/ 118741393 w 125"/>
              <a:gd name="T25" fmla="*/ 73657691 h 55"/>
              <a:gd name="T26" fmla="*/ 234586323 w 125"/>
              <a:gd name="T27" fmla="*/ 0 h 55"/>
              <a:gd name="T28" fmla="*/ 304092940 w 125"/>
              <a:gd name="T29" fmla="*/ 44835272 h 55"/>
              <a:gd name="T30" fmla="*/ 304092940 w 125"/>
              <a:gd name="T31" fmla="*/ 73657691 h 55"/>
              <a:gd name="T32" fmla="*/ 362015405 w 125"/>
              <a:gd name="T33" fmla="*/ 73657691 h 55"/>
              <a:gd name="T34" fmla="*/ 327261245 w 125"/>
              <a:gd name="T35" fmla="*/ 176136011 h 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5" h="55">
                <a:moveTo>
                  <a:pt x="113" y="55"/>
                </a:moveTo>
                <a:lnTo>
                  <a:pt x="105" y="55"/>
                </a:lnTo>
                <a:lnTo>
                  <a:pt x="113" y="55"/>
                </a:lnTo>
                <a:lnTo>
                  <a:pt x="73" y="55"/>
                </a:lnTo>
                <a:lnTo>
                  <a:pt x="73" y="43"/>
                </a:lnTo>
                <a:lnTo>
                  <a:pt x="52" y="55"/>
                </a:lnTo>
                <a:lnTo>
                  <a:pt x="73" y="35"/>
                </a:lnTo>
                <a:lnTo>
                  <a:pt x="17" y="55"/>
                </a:lnTo>
                <a:lnTo>
                  <a:pt x="17" y="43"/>
                </a:lnTo>
                <a:lnTo>
                  <a:pt x="0" y="55"/>
                </a:lnTo>
                <a:lnTo>
                  <a:pt x="41" y="23"/>
                </a:lnTo>
                <a:lnTo>
                  <a:pt x="52" y="23"/>
                </a:lnTo>
                <a:lnTo>
                  <a:pt x="41" y="23"/>
                </a:lnTo>
                <a:lnTo>
                  <a:pt x="81" y="0"/>
                </a:lnTo>
                <a:lnTo>
                  <a:pt x="105" y="14"/>
                </a:lnTo>
                <a:lnTo>
                  <a:pt x="105" y="23"/>
                </a:lnTo>
                <a:lnTo>
                  <a:pt x="125" y="23"/>
                </a:lnTo>
                <a:lnTo>
                  <a:pt x="113" y="5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5" name="Freeform 42"/>
          <p:cNvSpPr>
            <a:spLocks/>
          </p:cNvSpPr>
          <p:nvPr/>
        </p:nvSpPr>
        <p:spPr bwMode="auto">
          <a:xfrm>
            <a:off x="2302120" y="2476501"/>
            <a:ext cx="196362" cy="98425"/>
          </a:xfrm>
          <a:custGeom>
            <a:avLst/>
            <a:gdLst>
              <a:gd name="T0" fmla="*/ 327261245 w 125"/>
              <a:gd name="T1" fmla="*/ 176136011 h 55"/>
              <a:gd name="T2" fmla="*/ 304092940 w 125"/>
              <a:gd name="T3" fmla="*/ 176136011 h 55"/>
              <a:gd name="T4" fmla="*/ 327261245 w 125"/>
              <a:gd name="T5" fmla="*/ 176136011 h 55"/>
              <a:gd name="T6" fmla="*/ 211416316 w 125"/>
              <a:gd name="T7" fmla="*/ 176136011 h 55"/>
              <a:gd name="T8" fmla="*/ 211416316 w 125"/>
              <a:gd name="T9" fmla="*/ 137705523 h 55"/>
              <a:gd name="T10" fmla="*/ 150599089 w 125"/>
              <a:gd name="T11" fmla="*/ 176136011 h 55"/>
              <a:gd name="T12" fmla="*/ 211416316 w 125"/>
              <a:gd name="T13" fmla="*/ 112086390 h 55"/>
              <a:gd name="T14" fmla="*/ 49234776 w 125"/>
              <a:gd name="T15" fmla="*/ 176136011 h 55"/>
              <a:gd name="T16" fmla="*/ 49234776 w 125"/>
              <a:gd name="T17" fmla="*/ 137705523 h 55"/>
              <a:gd name="T18" fmla="*/ 0 w 125"/>
              <a:gd name="T19" fmla="*/ 176136011 h 55"/>
              <a:gd name="T20" fmla="*/ 118741393 w 125"/>
              <a:gd name="T21" fmla="*/ 73657691 h 55"/>
              <a:gd name="T22" fmla="*/ 150599089 w 125"/>
              <a:gd name="T23" fmla="*/ 73657691 h 55"/>
              <a:gd name="T24" fmla="*/ 118741393 w 125"/>
              <a:gd name="T25" fmla="*/ 73657691 h 55"/>
              <a:gd name="T26" fmla="*/ 234586323 w 125"/>
              <a:gd name="T27" fmla="*/ 0 h 55"/>
              <a:gd name="T28" fmla="*/ 304092940 w 125"/>
              <a:gd name="T29" fmla="*/ 44835272 h 55"/>
              <a:gd name="T30" fmla="*/ 304092940 w 125"/>
              <a:gd name="T31" fmla="*/ 73657691 h 55"/>
              <a:gd name="T32" fmla="*/ 362015405 w 125"/>
              <a:gd name="T33" fmla="*/ 73657691 h 55"/>
              <a:gd name="T34" fmla="*/ 327261245 w 125"/>
              <a:gd name="T35" fmla="*/ 176136011 h 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5" h="55">
                <a:moveTo>
                  <a:pt x="113" y="55"/>
                </a:moveTo>
                <a:lnTo>
                  <a:pt x="105" y="55"/>
                </a:lnTo>
                <a:lnTo>
                  <a:pt x="113" y="55"/>
                </a:lnTo>
                <a:lnTo>
                  <a:pt x="73" y="55"/>
                </a:lnTo>
                <a:lnTo>
                  <a:pt x="73" y="43"/>
                </a:lnTo>
                <a:lnTo>
                  <a:pt x="52" y="55"/>
                </a:lnTo>
                <a:lnTo>
                  <a:pt x="73" y="35"/>
                </a:lnTo>
                <a:lnTo>
                  <a:pt x="17" y="55"/>
                </a:lnTo>
                <a:lnTo>
                  <a:pt x="17" y="43"/>
                </a:lnTo>
                <a:lnTo>
                  <a:pt x="0" y="55"/>
                </a:lnTo>
                <a:lnTo>
                  <a:pt x="41" y="23"/>
                </a:lnTo>
                <a:lnTo>
                  <a:pt x="52" y="23"/>
                </a:lnTo>
                <a:lnTo>
                  <a:pt x="41" y="23"/>
                </a:lnTo>
                <a:lnTo>
                  <a:pt x="81" y="0"/>
                </a:lnTo>
                <a:lnTo>
                  <a:pt x="105" y="14"/>
                </a:lnTo>
                <a:lnTo>
                  <a:pt x="105" y="23"/>
                </a:lnTo>
                <a:lnTo>
                  <a:pt x="125" y="23"/>
                </a:lnTo>
                <a:lnTo>
                  <a:pt x="113" y="5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6" name="Freeform 43"/>
          <p:cNvSpPr>
            <a:spLocks/>
          </p:cNvSpPr>
          <p:nvPr/>
        </p:nvSpPr>
        <p:spPr bwMode="auto">
          <a:xfrm>
            <a:off x="2202474" y="2352676"/>
            <a:ext cx="42496" cy="92075"/>
          </a:xfrm>
          <a:custGeom>
            <a:avLst/>
            <a:gdLst>
              <a:gd name="T0" fmla="*/ 0 w 27"/>
              <a:gd name="T1" fmla="*/ 0 h 51"/>
              <a:gd name="T2" fmla="*/ 43608975 w 27"/>
              <a:gd name="T3" fmla="*/ 0 h 51"/>
              <a:gd name="T4" fmla="*/ 78496495 w 27"/>
              <a:gd name="T5" fmla="*/ 29335817 h 51"/>
              <a:gd name="T6" fmla="*/ 0 w 27"/>
              <a:gd name="T7" fmla="*/ 101042383 h 51"/>
              <a:gd name="T8" fmla="*/ 78496495 w 27"/>
              <a:gd name="T9" fmla="*/ 101042383 h 51"/>
              <a:gd name="T10" fmla="*/ 43608975 w 27"/>
              <a:gd name="T11" fmla="*/ 101042383 h 51"/>
              <a:gd name="T12" fmla="*/ 43608975 w 27"/>
              <a:gd name="T13" fmla="*/ 166231483 h 51"/>
              <a:gd name="T14" fmla="*/ 0 w 27"/>
              <a:gd name="T15" fmla="*/ 166231483 h 51"/>
              <a:gd name="T16" fmla="*/ 43608975 w 27"/>
              <a:gd name="T17" fmla="*/ 101042383 h 51"/>
              <a:gd name="T18" fmla="*/ 0 w 27"/>
              <a:gd name="T19" fmla="*/ 74967104 h 51"/>
              <a:gd name="T20" fmla="*/ 43608975 w 27"/>
              <a:gd name="T21" fmla="*/ 29335817 h 51"/>
              <a:gd name="T22" fmla="*/ 43608975 w 27"/>
              <a:gd name="T23" fmla="*/ 0 h 51"/>
              <a:gd name="T24" fmla="*/ 0 w 27"/>
              <a:gd name="T25" fmla="*/ 29335817 h 51"/>
              <a:gd name="T26" fmla="*/ 0 w 27"/>
              <a:gd name="T27" fmla="*/ 0 h 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" h="51">
                <a:moveTo>
                  <a:pt x="0" y="0"/>
                </a:moveTo>
                <a:lnTo>
                  <a:pt x="15" y="0"/>
                </a:lnTo>
                <a:lnTo>
                  <a:pt x="27" y="9"/>
                </a:lnTo>
                <a:lnTo>
                  <a:pt x="0" y="31"/>
                </a:lnTo>
                <a:lnTo>
                  <a:pt x="27" y="31"/>
                </a:lnTo>
                <a:lnTo>
                  <a:pt x="15" y="31"/>
                </a:lnTo>
                <a:lnTo>
                  <a:pt x="15" y="51"/>
                </a:lnTo>
                <a:lnTo>
                  <a:pt x="0" y="51"/>
                </a:lnTo>
                <a:lnTo>
                  <a:pt x="15" y="31"/>
                </a:lnTo>
                <a:lnTo>
                  <a:pt x="0" y="23"/>
                </a:lnTo>
                <a:lnTo>
                  <a:pt x="15" y="9"/>
                </a:lnTo>
                <a:lnTo>
                  <a:pt x="15" y="0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7" name="Freeform 44"/>
          <p:cNvSpPr>
            <a:spLocks/>
          </p:cNvSpPr>
          <p:nvPr/>
        </p:nvSpPr>
        <p:spPr bwMode="auto">
          <a:xfrm>
            <a:off x="2202474" y="2352676"/>
            <a:ext cx="42496" cy="92075"/>
          </a:xfrm>
          <a:custGeom>
            <a:avLst/>
            <a:gdLst>
              <a:gd name="T0" fmla="*/ 0 w 27"/>
              <a:gd name="T1" fmla="*/ 0 h 51"/>
              <a:gd name="T2" fmla="*/ 43608975 w 27"/>
              <a:gd name="T3" fmla="*/ 0 h 51"/>
              <a:gd name="T4" fmla="*/ 78496495 w 27"/>
              <a:gd name="T5" fmla="*/ 29335817 h 51"/>
              <a:gd name="T6" fmla="*/ 0 w 27"/>
              <a:gd name="T7" fmla="*/ 101042383 h 51"/>
              <a:gd name="T8" fmla="*/ 78496495 w 27"/>
              <a:gd name="T9" fmla="*/ 101042383 h 51"/>
              <a:gd name="T10" fmla="*/ 43608975 w 27"/>
              <a:gd name="T11" fmla="*/ 101042383 h 51"/>
              <a:gd name="T12" fmla="*/ 43608975 w 27"/>
              <a:gd name="T13" fmla="*/ 166231483 h 51"/>
              <a:gd name="T14" fmla="*/ 0 w 27"/>
              <a:gd name="T15" fmla="*/ 166231483 h 51"/>
              <a:gd name="T16" fmla="*/ 43608975 w 27"/>
              <a:gd name="T17" fmla="*/ 101042383 h 51"/>
              <a:gd name="T18" fmla="*/ 0 w 27"/>
              <a:gd name="T19" fmla="*/ 74967104 h 51"/>
              <a:gd name="T20" fmla="*/ 43608975 w 27"/>
              <a:gd name="T21" fmla="*/ 29335817 h 51"/>
              <a:gd name="T22" fmla="*/ 43608975 w 27"/>
              <a:gd name="T23" fmla="*/ 0 h 51"/>
              <a:gd name="T24" fmla="*/ 0 w 27"/>
              <a:gd name="T25" fmla="*/ 29335817 h 51"/>
              <a:gd name="T26" fmla="*/ 0 w 27"/>
              <a:gd name="T27" fmla="*/ 0 h 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" h="51">
                <a:moveTo>
                  <a:pt x="0" y="0"/>
                </a:moveTo>
                <a:lnTo>
                  <a:pt x="15" y="0"/>
                </a:lnTo>
                <a:lnTo>
                  <a:pt x="27" y="9"/>
                </a:lnTo>
                <a:lnTo>
                  <a:pt x="0" y="31"/>
                </a:lnTo>
                <a:lnTo>
                  <a:pt x="27" y="31"/>
                </a:lnTo>
                <a:lnTo>
                  <a:pt x="15" y="31"/>
                </a:lnTo>
                <a:lnTo>
                  <a:pt x="15" y="51"/>
                </a:lnTo>
                <a:lnTo>
                  <a:pt x="0" y="51"/>
                </a:lnTo>
                <a:lnTo>
                  <a:pt x="15" y="31"/>
                </a:lnTo>
                <a:lnTo>
                  <a:pt x="0" y="23"/>
                </a:lnTo>
                <a:lnTo>
                  <a:pt x="15" y="9"/>
                </a:lnTo>
                <a:lnTo>
                  <a:pt x="15" y="0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8" name="Freeform 45"/>
          <p:cNvSpPr>
            <a:spLocks/>
          </p:cNvSpPr>
          <p:nvPr/>
        </p:nvSpPr>
        <p:spPr bwMode="auto">
          <a:xfrm>
            <a:off x="5722327" y="2576513"/>
            <a:ext cx="82062" cy="93662"/>
          </a:xfrm>
          <a:custGeom>
            <a:avLst/>
            <a:gdLst>
              <a:gd name="T0" fmla="*/ 0 w 52"/>
              <a:gd name="T1" fmla="*/ 129772303 h 52"/>
              <a:gd name="T2" fmla="*/ 0 w 52"/>
              <a:gd name="T3" fmla="*/ 25955181 h 52"/>
              <a:gd name="T4" fmla="*/ 23382410 w 52"/>
              <a:gd name="T5" fmla="*/ 25955181 h 52"/>
              <a:gd name="T6" fmla="*/ 46764819 w 52"/>
              <a:gd name="T7" fmla="*/ 0 h 52"/>
              <a:gd name="T8" fmla="*/ 116912048 w 52"/>
              <a:gd name="T9" fmla="*/ 0 h 52"/>
              <a:gd name="T10" fmla="*/ 84761021 w 52"/>
              <a:gd name="T11" fmla="*/ 25955181 h 52"/>
              <a:gd name="T12" fmla="*/ 151984808 w 52"/>
              <a:gd name="T13" fmla="*/ 103817122 h 52"/>
              <a:gd name="T14" fmla="*/ 116912048 w 52"/>
              <a:gd name="T15" fmla="*/ 103817122 h 52"/>
              <a:gd name="T16" fmla="*/ 116912048 w 52"/>
              <a:gd name="T17" fmla="*/ 129772303 h 52"/>
              <a:gd name="T18" fmla="*/ 84761021 w 52"/>
              <a:gd name="T19" fmla="*/ 168703274 h 52"/>
              <a:gd name="T20" fmla="*/ 23382410 w 52"/>
              <a:gd name="T21" fmla="*/ 168703274 h 52"/>
              <a:gd name="T22" fmla="*/ 0 w 52"/>
              <a:gd name="T23" fmla="*/ 129772303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2" h="52">
                <a:moveTo>
                  <a:pt x="0" y="40"/>
                </a:moveTo>
                <a:lnTo>
                  <a:pt x="0" y="8"/>
                </a:lnTo>
                <a:lnTo>
                  <a:pt x="8" y="8"/>
                </a:lnTo>
                <a:lnTo>
                  <a:pt x="16" y="0"/>
                </a:lnTo>
                <a:lnTo>
                  <a:pt x="40" y="0"/>
                </a:lnTo>
                <a:lnTo>
                  <a:pt x="29" y="8"/>
                </a:lnTo>
                <a:lnTo>
                  <a:pt x="52" y="32"/>
                </a:lnTo>
                <a:lnTo>
                  <a:pt x="40" y="32"/>
                </a:lnTo>
                <a:lnTo>
                  <a:pt x="40" y="40"/>
                </a:lnTo>
                <a:lnTo>
                  <a:pt x="29" y="52"/>
                </a:lnTo>
                <a:lnTo>
                  <a:pt x="8" y="52"/>
                </a:lnTo>
                <a:lnTo>
                  <a:pt x="0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9" name="Freeform 46"/>
          <p:cNvSpPr>
            <a:spLocks/>
          </p:cNvSpPr>
          <p:nvPr/>
        </p:nvSpPr>
        <p:spPr bwMode="auto">
          <a:xfrm>
            <a:off x="5722327" y="2576513"/>
            <a:ext cx="82062" cy="93662"/>
          </a:xfrm>
          <a:custGeom>
            <a:avLst/>
            <a:gdLst>
              <a:gd name="T0" fmla="*/ 0 w 52"/>
              <a:gd name="T1" fmla="*/ 129772303 h 52"/>
              <a:gd name="T2" fmla="*/ 0 w 52"/>
              <a:gd name="T3" fmla="*/ 25955181 h 52"/>
              <a:gd name="T4" fmla="*/ 23382410 w 52"/>
              <a:gd name="T5" fmla="*/ 25955181 h 52"/>
              <a:gd name="T6" fmla="*/ 46764819 w 52"/>
              <a:gd name="T7" fmla="*/ 0 h 52"/>
              <a:gd name="T8" fmla="*/ 116912048 w 52"/>
              <a:gd name="T9" fmla="*/ 0 h 52"/>
              <a:gd name="T10" fmla="*/ 84761021 w 52"/>
              <a:gd name="T11" fmla="*/ 25955181 h 52"/>
              <a:gd name="T12" fmla="*/ 151984808 w 52"/>
              <a:gd name="T13" fmla="*/ 103817122 h 52"/>
              <a:gd name="T14" fmla="*/ 116912048 w 52"/>
              <a:gd name="T15" fmla="*/ 103817122 h 52"/>
              <a:gd name="T16" fmla="*/ 116912048 w 52"/>
              <a:gd name="T17" fmla="*/ 129772303 h 52"/>
              <a:gd name="T18" fmla="*/ 84761021 w 52"/>
              <a:gd name="T19" fmla="*/ 168703274 h 52"/>
              <a:gd name="T20" fmla="*/ 23382410 w 52"/>
              <a:gd name="T21" fmla="*/ 168703274 h 52"/>
              <a:gd name="T22" fmla="*/ 0 w 52"/>
              <a:gd name="T23" fmla="*/ 129772303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2" h="52">
                <a:moveTo>
                  <a:pt x="0" y="40"/>
                </a:moveTo>
                <a:lnTo>
                  <a:pt x="0" y="8"/>
                </a:lnTo>
                <a:lnTo>
                  <a:pt x="8" y="8"/>
                </a:lnTo>
                <a:lnTo>
                  <a:pt x="16" y="0"/>
                </a:lnTo>
                <a:lnTo>
                  <a:pt x="40" y="0"/>
                </a:lnTo>
                <a:lnTo>
                  <a:pt x="29" y="8"/>
                </a:lnTo>
                <a:lnTo>
                  <a:pt x="52" y="32"/>
                </a:lnTo>
                <a:lnTo>
                  <a:pt x="40" y="32"/>
                </a:lnTo>
                <a:lnTo>
                  <a:pt x="40" y="40"/>
                </a:lnTo>
                <a:lnTo>
                  <a:pt x="29" y="52"/>
                </a:lnTo>
                <a:lnTo>
                  <a:pt x="8" y="52"/>
                </a:lnTo>
                <a:lnTo>
                  <a:pt x="0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0" name="Freeform 47"/>
          <p:cNvSpPr>
            <a:spLocks/>
          </p:cNvSpPr>
          <p:nvPr/>
        </p:nvSpPr>
        <p:spPr bwMode="auto">
          <a:xfrm>
            <a:off x="6081346" y="2576514"/>
            <a:ext cx="130420" cy="58737"/>
          </a:xfrm>
          <a:custGeom>
            <a:avLst/>
            <a:gdLst>
              <a:gd name="T0" fmla="*/ 0 w 84"/>
              <a:gd name="T1" fmla="*/ 57275917 h 32"/>
              <a:gd name="T2" fmla="*/ 0 w 84"/>
              <a:gd name="T3" fmla="*/ 26952941 h 32"/>
              <a:gd name="T4" fmla="*/ 31120364 w 84"/>
              <a:gd name="T5" fmla="*/ 0 h 32"/>
              <a:gd name="T6" fmla="*/ 237646416 w 84"/>
              <a:gd name="T7" fmla="*/ 0 h 32"/>
              <a:gd name="T8" fmla="*/ 212184300 w 84"/>
              <a:gd name="T9" fmla="*/ 26952941 h 32"/>
              <a:gd name="T10" fmla="*/ 62240728 w 84"/>
              <a:gd name="T11" fmla="*/ 26952941 h 32"/>
              <a:gd name="T12" fmla="*/ 31120364 w 84"/>
              <a:gd name="T13" fmla="*/ 57275917 h 32"/>
              <a:gd name="T14" fmla="*/ 31120364 w 84"/>
              <a:gd name="T15" fmla="*/ 107813599 h 32"/>
              <a:gd name="T16" fmla="*/ 0 w 84"/>
              <a:gd name="T17" fmla="*/ 5727591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32">
                <a:moveTo>
                  <a:pt x="0" y="17"/>
                </a:moveTo>
                <a:lnTo>
                  <a:pt x="0" y="8"/>
                </a:lnTo>
                <a:lnTo>
                  <a:pt x="11" y="0"/>
                </a:lnTo>
                <a:lnTo>
                  <a:pt x="84" y="0"/>
                </a:lnTo>
                <a:lnTo>
                  <a:pt x="75" y="8"/>
                </a:lnTo>
                <a:lnTo>
                  <a:pt x="22" y="8"/>
                </a:lnTo>
                <a:lnTo>
                  <a:pt x="11" y="17"/>
                </a:lnTo>
                <a:lnTo>
                  <a:pt x="11" y="32"/>
                </a:lnTo>
                <a:lnTo>
                  <a:pt x="0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1" name="Freeform 48"/>
          <p:cNvSpPr>
            <a:spLocks/>
          </p:cNvSpPr>
          <p:nvPr/>
        </p:nvSpPr>
        <p:spPr bwMode="auto">
          <a:xfrm>
            <a:off x="6081346" y="2576514"/>
            <a:ext cx="130420" cy="58737"/>
          </a:xfrm>
          <a:custGeom>
            <a:avLst/>
            <a:gdLst>
              <a:gd name="T0" fmla="*/ 0 w 84"/>
              <a:gd name="T1" fmla="*/ 57275917 h 32"/>
              <a:gd name="T2" fmla="*/ 0 w 84"/>
              <a:gd name="T3" fmla="*/ 26952941 h 32"/>
              <a:gd name="T4" fmla="*/ 31120364 w 84"/>
              <a:gd name="T5" fmla="*/ 0 h 32"/>
              <a:gd name="T6" fmla="*/ 237646416 w 84"/>
              <a:gd name="T7" fmla="*/ 0 h 32"/>
              <a:gd name="T8" fmla="*/ 212184300 w 84"/>
              <a:gd name="T9" fmla="*/ 26952941 h 32"/>
              <a:gd name="T10" fmla="*/ 62240728 w 84"/>
              <a:gd name="T11" fmla="*/ 26952941 h 32"/>
              <a:gd name="T12" fmla="*/ 31120364 w 84"/>
              <a:gd name="T13" fmla="*/ 57275917 h 32"/>
              <a:gd name="T14" fmla="*/ 31120364 w 84"/>
              <a:gd name="T15" fmla="*/ 107813599 h 32"/>
              <a:gd name="T16" fmla="*/ 0 w 84"/>
              <a:gd name="T17" fmla="*/ 5727591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32">
                <a:moveTo>
                  <a:pt x="0" y="17"/>
                </a:moveTo>
                <a:lnTo>
                  <a:pt x="0" y="8"/>
                </a:lnTo>
                <a:lnTo>
                  <a:pt x="11" y="0"/>
                </a:lnTo>
                <a:lnTo>
                  <a:pt x="84" y="0"/>
                </a:lnTo>
                <a:lnTo>
                  <a:pt x="75" y="8"/>
                </a:lnTo>
                <a:lnTo>
                  <a:pt x="22" y="8"/>
                </a:lnTo>
                <a:lnTo>
                  <a:pt x="11" y="17"/>
                </a:lnTo>
                <a:lnTo>
                  <a:pt x="11" y="32"/>
                </a:lnTo>
                <a:lnTo>
                  <a:pt x="0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2" name="Freeform 49"/>
          <p:cNvSpPr>
            <a:spLocks/>
          </p:cNvSpPr>
          <p:nvPr/>
        </p:nvSpPr>
        <p:spPr bwMode="auto">
          <a:xfrm>
            <a:off x="6737838" y="2263776"/>
            <a:ext cx="82062" cy="144463"/>
          </a:xfrm>
          <a:custGeom>
            <a:avLst/>
            <a:gdLst>
              <a:gd name="T0" fmla="*/ 0 w 52"/>
              <a:gd name="T1" fmla="*/ 260869480 h 80"/>
              <a:gd name="T2" fmla="*/ 58455169 w 52"/>
              <a:gd name="T3" fmla="*/ 231521821 h 80"/>
              <a:gd name="T4" fmla="*/ 113988606 w 52"/>
              <a:gd name="T5" fmla="*/ 91304228 h 80"/>
              <a:gd name="T6" fmla="*/ 90606196 w 52"/>
              <a:gd name="T7" fmla="*/ 0 h 80"/>
              <a:gd name="T8" fmla="*/ 113988606 w 52"/>
              <a:gd name="T9" fmla="*/ 0 h 80"/>
              <a:gd name="T10" fmla="*/ 151984808 w 52"/>
              <a:gd name="T11" fmla="*/ 91304228 h 80"/>
              <a:gd name="T12" fmla="*/ 151984808 w 52"/>
              <a:gd name="T13" fmla="*/ 185869707 h 80"/>
              <a:gd name="T14" fmla="*/ 90606196 w 52"/>
              <a:gd name="T15" fmla="*/ 231521821 h 80"/>
              <a:gd name="T16" fmla="*/ 90606196 w 52"/>
              <a:gd name="T17" fmla="*/ 260869480 h 80"/>
              <a:gd name="T18" fmla="*/ 32151027 w 52"/>
              <a:gd name="T19" fmla="*/ 260869480 h 80"/>
              <a:gd name="T20" fmla="*/ 0 w 52"/>
              <a:gd name="T21" fmla="*/ 260869480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" h="80">
                <a:moveTo>
                  <a:pt x="0" y="80"/>
                </a:moveTo>
                <a:lnTo>
                  <a:pt x="20" y="71"/>
                </a:lnTo>
                <a:lnTo>
                  <a:pt x="39" y="28"/>
                </a:lnTo>
                <a:lnTo>
                  <a:pt x="31" y="0"/>
                </a:lnTo>
                <a:lnTo>
                  <a:pt x="39" y="0"/>
                </a:lnTo>
                <a:lnTo>
                  <a:pt x="52" y="28"/>
                </a:lnTo>
                <a:lnTo>
                  <a:pt x="52" y="57"/>
                </a:lnTo>
                <a:lnTo>
                  <a:pt x="31" y="71"/>
                </a:lnTo>
                <a:lnTo>
                  <a:pt x="31" y="80"/>
                </a:lnTo>
                <a:lnTo>
                  <a:pt x="11" y="80"/>
                </a:lnTo>
                <a:lnTo>
                  <a:pt x="0" y="8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3" name="Freeform 50"/>
          <p:cNvSpPr>
            <a:spLocks/>
          </p:cNvSpPr>
          <p:nvPr/>
        </p:nvSpPr>
        <p:spPr bwMode="auto">
          <a:xfrm>
            <a:off x="6737838" y="2263776"/>
            <a:ext cx="82062" cy="144463"/>
          </a:xfrm>
          <a:custGeom>
            <a:avLst/>
            <a:gdLst>
              <a:gd name="T0" fmla="*/ 0 w 52"/>
              <a:gd name="T1" fmla="*/ 260869480 h 80"/>
              <a:gd name="T2" fmla="*/ 58455169 w 52"/>
              <a:gd name="T3" fmla="*/ 231521821 h 80"/>
              <a:gd name="T4" fmla="*/ 113988606 w 52"/>
              <a:gd name="T5" fmla="*/ 91304228 h 80"/>
              <a:gd name="T6" fmla="*/ 90606196 w 52"/>
              <a:gd name="T7" fmla="*/ 0 h 80"/>
              <a:gd name="T8" fmla="*/ 113988606 w 52"/>
              <a:gd name="T9" fmla="*/ 0 h 80"/>
              <a:gd name="T10" fmla="*/ 151984808 w 52"/>
              <a:gd name="T11" fmla="*/ 91304228 h 80"/>
              <a:gd name="T12" fmla="*/ 151984808 w 52"/>
              <a:gd name="T13" fmla="*/ 185869707 h 80"/>
              <a:gd name="T14" fmla="*/ 90606196 w 52"/>
              <a:gd name="T15" fmla="*/ 231521821 h 80"/>
              <a:gd name="T16" fmla="*/ 90606196 w 52"/>
              <a:gd name="T17" fmla="*/ 260869480 h 80"/>
              <a:gd name="T18" fmla="*/ 32151027 w 52"/>
              <a:gd name="T19" fmla="*/ 260869480 h 80"/>
              <a:gd name="T20" fmla="*/ 0 w 52"/>
              <a:gd name="T21" fmla="*/ 260869480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" h="80">
                <a:moveTo>
                  <a:pt x="0" y="80"/>
                </a:moveTo>
                <a:lnTo>
                  <a:pt x="20" y="71"/>
                </a:lnTo>
                <a:lnTo>
                  <a:pt x="39" y="28"/>
                </a:lnTo>
                <a:lnTo>
                  <a:pt x="31" y="0"/>
                </a:lnTo>
                <a:lnTo>
                  <a:pt x="39" y="0"/>
                </a:lnTo>
                <a:lnTo>
                  <a:pt x="52" y="28"/>
                </a:lnTo>
                <a:lnTo>
                  <a:pt x="52" y="57"/>
                </a:lnTo>
                <a:lnTo>
                  <a:pt x="31" y="71"/>
                </a:lnTo>
                <a:lnTo>
                  <a:pt x="31" y="80"/>
                </a:lnTo>
                <a:lnTo>
                  <a:pt x="11" y="80"/>
                </a:lnTo>
                <a:lnTo>
                  <a:pt x="0" y="8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4" name="Freeform 51"/>
          <p:cNvSpPr>
            <a:spLocks/>
          </p:cNvSpPr>
          <p:nvPr/>
        </p:nvSpPr>
        <p:spPr bwMode="auto">
          <a:xfrm>
            <a:off x="4690697" y="2462214"/>
            <a:ext cx="126023" cy="77787"/>
          </a:xfrm>
          <a:custGeom>
            <a:avLst/>
            <a:gdLst>
              <a:gd name="T0" fmla="*/ 0 w 81"/>
              <a:gd name="T1" fmla="*/ 71994582 h 43"/>
              <a:gd name="T2" fmla="*/ 82385253 w 81"/>
              <a:gd name="T3" fmla="*/ 0 h 43"/>
              <a:gd name="T4" fmla="*/ 144885049 w 81"/>
              <a:gd name="T5" fmla="*/ 26179848 h 43"/>
              <a:gd name="T6" fmla="*/ 204544789 w 81"/>
              <a:gd name="T7" fmla="*/ 26179848 h 43"/>
              <a:gd name="T8" fmla="*/ 230112045 w 81"/>
              <a:gd name="T9" fmla="*/ 26179848 h 43"/>
              <a:gd name="T10" fmla="*/ 230112045 w 81"/>
              <a:gd name="T11" fmla="*/ 71994582 h 43"/>
              <a:gd name="T12" fmla="*/ 173294048 w 81"/>
              <a:gd name="T13" fmla="*/ 71994582 h 43"/>
              <a:gd name="T14" fmla="*/ 82385253 w 81"/>
              <a:gd name="T15" fmla="*/ 140716683 h 43"/>
              <a:gd name="T16" fmla="*/ 22727199 w 81"/>
              <a:gd name="T17" fmla="*/ 101446911 h 43"/>
              <a:gd name="T18" fmla="*/ 0 w 81"/>
              <a:gd name="T19" fmla="*/ 71994582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" h="43">
                <a:moveTo>
                  <a:pt x="0" y="22"/>
                </a:moveTo>
                <a:lnTo>
                  <a:pt x="29" y="0"/>
                </a:lnTo>
                <a:lnTo>
                  <a:pt x="51" y="8"/>
                </a:lnTo>
                <a:lnTo>
                  <a:pt x="72" y="8"/>
                </a:lnTo>
                <a:lnTo>
                  <a:pt x="81" y="8"/>
                </a:lnTo>
                <a:lnTo>
                  <a:pt x="81" y="22"/>
                </a:lnTo>
                <a:lnTo>
                  <a:pt x="61" y="22"/>
                </a:lnTo>
                <a:lnTo>
                  <a:pt x="29" y="43"/>
                </a:lnTo>
                <a:lnTo>
                  <a:pt x="8" y="31"/>
                </a:lnTo>
                <a:lnTo>
                  <a:pt x="0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5" name="Freeform 52"/>
          <p:cNvSpPr>
            <a:spLocks/>
          </p:cNvSpPr>
          <p:nvPr/>
        </p:nvSpPr>
        <p:spPr bwMode="auto">
          <a:xfrm>
            <a:off x="4690697" y="2462214"/>
            <a:ext cx="126023" cy="77787"/>
          </a:xfrm>
          <a:custGeom>
            <a:avLst/>
            <a:gdLst>
              <a:gd name="T0" fmla="*/ 0 w 81"/>
              <a:gd name="T1" fmla="*/ 71994582 h 43"/>
              <a:gd name="T2" fmla="*/ 82385253 w 81"/>
              <a:gd name="T3" fmla="*/ 0 h 43"/>
              <a:gd name="T4" fmla="*/ 144885049 w 81"/>
              <a:gd name="T5" fmla="*/ 26179848 h 43"/>
              <a:gd name="T6" fmla="*/ 204544789 w 81"/>
              <a:gd name="T7" fmla="*/ 26179848 h 43"/>
              <a:gd name="T8" fmla="*/ 230112045 w 81"/>
              <a:gd name="T9" fmla="*/ 26179848 h 43"/>
              <a:gd name="T10" fmla="*/ 230112045 w 81"/>
              <a:gd name="T11" fmla="*/ 71994582 h 43"/>
              <a:gd name="T12" fmla="*/ 173294048 w 81"/>
              <a:gd name="T13" fmla="*/ 71994582 h 43"/>
              <a:gd name="T14" fmla="*/ 82385253 w 81"/>
              <a:gd name="T15" fmla="*/ 140716683 h 43"/>
              <a:gd name="T16" fmla="*/ 22727199 w 81"/>
              <a:gd name="T17" fmla="*/ 101446911 h 43"/>
              <a:gd name="T18" fmla="*/ 0 w 81"/>
              <a:gd name="T19" fmla="*/ 71994582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" h="43">
                <a:moveTo>
                  <a:pt x="0" y="22"/>
                </a:moveTo>
                <a:lnTo>
                  <a:pt x="29" y="0"/>
                </a:lnTo>
                <a:lnTo>
                  <a:pt x="51" y="8"/>
                </a:lnTo>
                <a:lnTo>
                  <a:pt x="72" y="8"/>
                </a:lnTo>
                <a:lnTo>
                  <a:pt x="81" y="8"/>
                </a:lnTo>
                <a:lnTo>
                  <a:pt x="81" y="22"/>
                </a:lnTo>
                <a:lnTo>
                  <a:pt x="61" y="22"/>
                </a:lnTo>
                <a:lnTo>
                  <a:pt x="29" y="43"/>
                </a:lnTo>
                <a:lnTo>
                  <a:pt x="8" y="31"/>
                </a:lnTo>
                <a:lnTo>
                  <a:pt x="0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6" name="Freeform 53"/>
          <p:cNvSpPr>
            <a:spLocks/>
          </p:cNvSpPr>
          <p:nvPr/>
        </p:nvSpPr>
        <p:spPr bwMode="auto">
          <a:xfrm>
            <a:off x="4818185" y="2368550"/>
            <a:ext cx="424962" cy="279400"/>
          </a:xfrm>
          <a:custGeom>
            <a:avLst/>
            <a:gdLst>
              <a:gd name="T0" fmla="*/ 300797516 w 272"/>
              <a:gd name="T1" fmla="*/ 428907841 h 155"/>
              <a:gd name="T2" fmla="*/ 335175003 w 272"/>
              <a:gd name="T3" fmla="*/ 370419507 h 155"/>
              <a:gd name="T4" fmla="*/ 358092200 w 272"/>
              <a:gd name="T5" fmla="*/ 370419507 h 155"/>
              <a:gd name="T6" fmla="*/ 358092200 w 272"/>
              <a:gd name="T7" fmla="*/ 334677938 h 155"/>
              <a:gd name="T8" fmla="*/ 335175003 w 272"/>
              <a:gd name="T9" fmla="*/ 308682923 h 155"/>
              <a:gd name="T10" fmla="*/ 300797516 w 272"/>
              <a:gd name="T11" fmla="*/ 269691301 h 155"/>
              <a:gd name="T12" fmla="*/ 243502831 w 272"/>
              <a:gd name="T13" fmla="*/ 240448035 h 155"/>
              <a:gd name="T14" fmla="*/ 209127036 w 272"/>
              <a:gd name="T15" fmla="*/ 269691301 h 155"/>
              <a:gd name="T16" fmla="*/ 126047967 w 272"/>
              <a:gd name="T17" fmla="*/ 308682923 h 155"/>
              <a:gd name="T18" fmla="*/ 34377488 w 272"/>
              <a:gd name="T19" fmla="*/ 269691301 h 155"/>
              <a:gd name="T20" fmla="*/ 0 w 272"/>
              <a:gd name="T21" fmla="*/ 269691301 h 155"/>
              <a:gd name="T22" fmla="*/ 0 w 272"/>
              <a:gd name="T23" fmla="*/ 240448035 h 155"/>
              <a:gd name="T24" fmla="*/ 0 w 272"/>
              <a:gd name="T25" fmla="*/ 191708057 h 155"/>
              <a:gd name="T26" fmla="*/ 91672172 w 272"/>
              <a:gd name="T27" fmla="*/ 136469775 h 155"/>
              <a:gd name="T28" fmla="*/ 57294684 w 272"/>
              <a:gd name="T29" fmla="*/ 71484941 h 155"/>
              <a:gd name="T30" fmla="*/ 148966856 w 272"/>
              <a:gd name="T31" fmla="*/ 45489925 h 155"/>
              <a:gd name="T32" fmla="*/ 243502831 w 272"/>
              <a:gd name="T33" fmla="*/ 71484941 h 155"/>
              <a:gd name="T34" fmla="*/ 300797516 w 272"/>
              <a:gd name="T35" fmla="*/ 71484941 h 155"/>
              <a:gd name="T36" fmla="*/ 358092200 w 272"/>
              <a:gd name="T37" fmla="*/ 71484941 h 155"/>
              <a:gd name="T38" fmla="*/ 358092200 w 272"/>
              <a:gd name="T39" fmla="*/ 45489925 h 155"/>
              <a:gd name="T40" fmla="*/ 395335183 w 272"/>
              <a:gd name="T41" fmla="*/ 45489925 h 155"/>
              <a:gd name="T42" fmla="*/ 487005663 w 272"/>
              <a:gd name="T43" fmla="*/ 0 h 155"/>
              <a:gd name="T44" fmla="*/ 509924552 w 272"/>
              <a:gd name="T45" fmla="*/ 45489925 h 155"/>
              <a:gd name="T46" fmla="*/ 509924552 w 272"/>
              <a:gd name="T47" fmla="*/ 71484941 h 155"/>
              <a:gd name="T48" fmla="*/ 541436544 w 272"/>
              <a:gd name="T49" fmla="*/ 71484941 h 155"/>
              <a:gd name="T50" fmla="*/ 570083040 w 272"/>
              <a:gd name="T51" fmla="*/ 136469775 h 155"/>
              <a:gd name="T52" fmla="*/ 670350006 w 272"/>
              <a:gd name="T53" fmla="*/ 136469775 h 155"/>
              <a:gd name="T54" fmla="*/ 693267203 w 272"/>
              <a:gd name="T55" fmla="*/ 165714844 h 155"/>
              <a:gd name="T56" fmla="*/ 779210076 w 272"/>
              <a:gd name="T57" fmla="*/ 165714844 h 155"/>
              <a:gd name="T58" fmla="*/ 779210076 w 272"/>
              <a:gd name="T59" fmla="*/ 191708057 h 155"/>
              <a:gd name="T60" fmla="*/ 779210076 w 272"/>
              <a:gd name="T61" fmla="*/ 240448035 h 155"/>
              <a:gd name="T62" fmla="*/ 779210076 w 272"/>
              <a:gd name="T63" fmla="*/ 308682923 h 155"/>
              <a:gd name="T64" fmla="*/ 753427383 w 272"/>
              <a:gd name="T65" fmla="*/ 269691301 h 155"/>
              <a:gd name="T66" fmla="*/ 719049896 w 272"/>
              <a:gd name="T67" fmla="*/ 308682923 h 155"/>
              <a:gd name="T68" fmla="*/ 719049896 w 272"/>
              <a:gd name="T69" fmla="*/ 334677938 h 155"/>
              <a:gd name="T70" fmla="*/ 693267203 w 272"/>
              <a:gd name="T71" fmla="*/ 334677938 h 155"/>
              <a:gd name="T72" fmla="*/ 570083040 w 272"/>
              <a:gd name="T73" fmla="*/ 399662773 h 155"/>
              <a:gd name="T74" fmla="*/ 627379416 w 272"/>
              <a:gd name="T75" fmla="*/ 428907841 h 155"/>
              <a:gd name="T76" fmla="*/ 670350006 w 272"/>
              <a:gd name="T77" fmla="*/ 428907841 h 155"/>
              <a:gd name="T78" fmla="*/ 670350006 w 272"/>
              <a:gd name="T79" fmla="*/ 474397766 h 155"/>
              <a:gd name="T80" fmla="*/ 627379416 w 272"/>
              <a:gd name="T81" fmla="*/ 474397766 h 155"/>
              <a:gd name="T82" fmla="*/ 541436544 w 272"/>
              <a:gd name="T83" fmla="*/ 503641032 h 155"/>
              <a:gd name="T84" fmla="*/ 541436544 w 272"/>
              <a:gd name="T85" fmla="*/ 474397766 h 155"/>
              <a:gd name="T86" fmla="*/ 487005663 w 272"/>
              <a:gd name="T87" fmla="*/ 428907841 h 155"/>
              <a:gd name="T88" fmla="*/ 541436544 w 272"/>
              <a:gd name="T89" fmla="*/ 399662773 h 155"/>
              <a:gd name="T90" fmla="*/ 458359167 w 272"/>
              <a:gd name="T91" fmla="*/ 370419507 h 155"/>
              <a:gd name="T92" fmla="*/ 395335183 w 272"/>
              <a:gd name="T93" fmla="*/ 370419507 h 155"/>
              <a:gd name="T94" fmla="*/ 358092200 w 272"/>
              <a:gd name="T95" fmla="*/ 399662773 h 155"/>
              <a:gd name="T96" fmla="*/ 358092200 w 272"/>
              <a:gd name="T97" fmla="*/ 428907841 h 155"/>
              <a:gd name="T98" fmla="*/ 300797516 w 272"/>
              <a:gd name="T99" fmla="*/ 428907841 h 1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72" h="155">
                <a:moveTo>
                  <a:pt x="105" y="132"/>
                </a:moveTo>
                <a:lnTo>
                  <a:pt x="117" y="114"/>
                </a:lnTo>
                <a:lnTo>
                  <a:pt x="125" y="114"/>
                </a:lnTo>
                <a:lnTo>
                  <a:pt x="125" y="103"/>
                </a:lnTo>
                <a:lnTo>
                  <a:pt x="117" y="95"/>
                </a:lnTo>
                <a:lnTo>
                  <a:pt x="105" y="83"/>
                </a:lnTo>
                <a:lnTo>
                  <a:pt x="85" y="74"/>
                </a:lnTo>
                <a:lnTo>
                  <a:pt x="73" y="83"/>
                </a:lnTo>
                <a:lnTo>
                  <a:pt x="44" y="95"/>
                </a:lnTo>
                <a:lnTo>
                  <a:pt x="12" y="83"/>
                </a:lnTo>
                <a:lnTo>
                  <a:pt x="0" y="83"/>
                </a:lnTo>
                <a:lnTo>
                  <a:pt x="0" y="74"/>
                </a:lnTo>
                <a:lnTo>
                  <a:pt x="0" y="59"/>
                </a:lnTo>
                <a:lnTo>
                  <a:pt x="32" y="42"/>
                </a:lnTo>
                <a:lnTo>
                  <a:pt x="20" y="22"/>
                </a:lnTo>
                <a:lnTo>
                  <a:pt x="52" y="14"/>
                </a:lnTo>
                <a:lnTo>
                  <a:pt x="85" y="22"/>
                </a:lnTo>
                <a:lnTo>
                  <a:pt x="105" y="22"/>
                </a:lnTo>
                <a:lnTo>
                  <a:pt x="125" y="22"/>
                </a:lnTo>
                <a:lnTo>
                  <a:pt x="125" y="14"/>
                </a:lnTo>
                <a:lnTo>
                  <a:pt x="138" y="14"/>
                </a:lnTo>
                <a:lnTo>
                  <a:pt x="170" y="0"/>
                </a:lnTo>
                <a:lnTo>
                  <a:pt x="178" y="14"/>
                </a:lnTo>
                <a:lnTo>
                  <a:pt x="178" y="22"/>
                </a:lnTo>
                <a:lnTo>
                  <a:pt x="189" y="22"/>
                </a:lnTo>
                <a:lnTo>
                  <a:pt x="199" y="42"/>
                </a:lnTo>
                <a:lnTo>
                  <a:pt x="234" y="42"/>
                </a:lnTo>
                <a:lnTo>
                  <a:pt x="242" y="51"/>
                </a:lnTo>
                <a:lnTo>
                  <a:pt x="272" y="51"/>
                </a:lnTo>
                <a:lnTo>
                  <a:pt x="272" y="59"/>
                </a:lnTo>
                <a:lnTo>
                  <a:pt x="272" y="74"/>
                </a:lnTo>
                <a:lnTo>
                  <a:pt x="272" y="95"/>
                </a:lnTo>
                <a:lnTo>
                  <a:pt x="263" y="83"/>
                </a:lnTo>
                <a:lnTo>
                  <a:pt x="251" y="95"/>
                </a:lnTo>
                <a:lnTo>
                  <a:pt x="251" y="103"/>
                </a:lnTo>
                <a:lnTo>
                  <a:pt x="242" y="103"/>
                </a:lnTo>
                <a:lnTo>
                  <a:pt x="199" y="123"/>
                </a:lnTo>
                <a:lnTo>
                  <a:pt x="219" y="132"/>
                </a:lnTo>
                <a:lnTo>
                  <a:pt x="234" y="132"/>
                </a:lnTo>
                <a:lnTo>
                  <a:pt x="234" y="146"/>
                </a:lnTo>
                <a:lnTo>
                  <a:pt x="219" y="146"/>
                </a:lnTo>
                <a:lnTo>
                  <a:pt x="189" y="155"/>
                </a:lnTo>
                <a:lnTo>
                  <a:pt x="189" y="146"/>
                </a:lnTo>
                <a:lnTo>
                  <a:pt x="170" y="132"/>
                </a:lnTo>
                <a:lnTo>
                  <a:pt x="189" y="123"/>
                </a:lnTo>
                <a:lnTo>
                  <a:pt x="160" y="114"/>
                </a:lnTo>
                <a:lnTo>
                  <a:pt x="138" y="114"/>
                </a:lnTo>
                <a:lnTo>
                  <a:pt x="125" y="123"/>
                </a:lnTo>
                <a:lnTo>
                  <a:pt x="125" y="132"/>
                </a:lnTo>
                <a:lnTo>
                  <a:pt x="105" y="1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7" name="Freeform 54"/>
          <p:cNvSpPr>
            <a:spLocks/>
          </p:cNvSpPr>
          <p:nvPr/>
        </p:nvSpPr>
        <p:spPr bwMode="auto">
          <a:xfrm>
            <a:off x="4818185" y="2368550"/>
            <a:ext cx="424962" cy="279400"/>
          </a:xfrm>
          <a:custGeom>
            <a:avLst/>
            <a:gdLst>
              <a:gd name="T0" fmla="*/ 300797516 w 272"/>
              <a:gd name="T1" fmla="*/ 428907841 h 155"/>
              <a:gd name="T2" fmla="*/ 335175003 w 272"/>
              <a:gd name="T3" fmla="*/ 370419507 h 155"/>
              <a:gd name="T4" fmla="*/ 358092200 w 272"/>
              <a:gd name="T5" fmla="*/ 370419507 h 155"/>
              <a:gd name="T6" fmla="*/ 358092200 w 272"/>
              <a:gd name="T7" fmla="*/ 334677938 h 155"/>
              <a:gd name="T8" fmla="*/ 335175003 w 272"/>
              <a:gd name="T9" fmla="*/ 308682923 h 155"/>
              <a:gd name="T10" fmla="*/ 300797516 w 272"/>
              <a:gd name="T11" fmla="*/ 269691301 h 155"/>
              <a:gd name="T12" fmla="*/ 243502831 w 272"/>
              <a:gd name="T13" fmla="*/ 240448035 h 155"/>
              <a:gd name="T14" fmla="*/ 209127036 w 272"/>
              <a:gd name="T15" fmla="*/ 269691301 h 155"/>
              <a:gd name="T16" fmla="*/ 126047967 w 272"/>
              <a:gd name="T17" fmla="*/ 308682923 h 155"/>
              <a:gd name="T18" fmla="*/ 34377488 w 272"/>
              <a:gd name="T19" fmla="*/ 269691301 h 155"/>
              <a:gd name="T20" fmla="*/ 0 w 272"/>
              <a:gd name="T21" fmla="*/ 269691301 h 155"/>
              <a:gd name="T22" fmla="*/ 0 w 272"/>
              <a:gd name="T23" fmla="*/ 240448035 h 155"/>
              <a:gd name="T24" fmla="*/ 0 w 272"/>
              <a:gd name="T25" fmla="*/ 191708057 h 155"/>
              <a:gd name="T26" fmla="*/ 91672172 w 272"/>
              <a:gd name="T27" fmla="*/ 136469775 h 155"/>
              <a:gd name="T28" fmla="*/ 57294684 w 272"/>
              <a:gd name="T29" fmla="*/ 71484941 h 155"/>
              <a:gd name="T30" fmla="*/ 148966856 w 272"/>
              <a:gd name="T31" fmla="*/ 45489925 h 155"/>
              <a:gd name="T32" fmla="*/ 243502831 w 272"/>
              <a:gd name="T33" fmla="*/ 71484941 h 155"/>
              <a:gd name="T34" fmla="*/ 300797516 w 272"/>
              <a:gd name="T35" fmla="*/ 71484941 h 155"/>
              <a:gd name="T36" fmla="*/ 358092200 w 272"/>
              <a:gd name="T37" fmla="*/ 71484941 h 155"/>
              <a:gd name="T38" fmla="*/ 358092200 w 272"/>
              <a:gd name="T39" fmla="*/ 45489925 h 155"/>
              <a:gd name="T40" fmla="*/ 395335183 w 272"/>
              <a:gd name="T41" fmla="*/ 45489925 h 155"/>
              <a:gd name="T42" fmla="*/ 487005663 w 272"/>
              <a:gd name="T43" fmla="*/ 0 h 155"/>
              <a:gd name="T44" fmla="*/ 509924552 w 272"/>
              <a:gd name="T45" fmla="*/ 45489925 h 155"/>
              <a:gd name="T46" fmla="*/ 509924552 w 272"/>
              <a:gd name="T47" fmla="*/ 71484941 h 155"/>
              <a:gd name="T48" fmla="*/ 541436544 w 272"/>
              <a:gd name="T49" fmla="*/ 71484941 h 155"/>
              <a:gd name="T50" fmla="*/ 570083040 w 272"/>
              <a:gd name="T51" fmla="*/ 136469775 h 155"/>
              <a:gd name="T52" fmla="*/ 670350006 w 272"/>
              <a:gd name="T53" fmla="*/ 136469775 h 155"/>
              <a:gd name="T54" fmla="*/ 693267203 w 272"/>
              <a:gd name="T55" fmla="*/ 165714844 h 155"/>
              <a:gd name="T56" fmla="*/ 779210076 w 272"/>
              <a:gd name="T57" fmla="*/ 165714844 h 155"/>
              <a:gd name="T58" fmla="*/ 779210076 w 272"/>
              <a:gd name="T59" fmla="*/ 191708057 h 155"/>
              <a:gd name="T60" fmla="*/ 779210076 w 272"/>
              <a:gd name="T61" fmla="*/ 240448035 h 155"/>
              <a:gd name="T62" fmla="*/ 779210076 w 272"/>
              <a:gd name="T63" fmla="*/ 308682923 h 155"/>
              <a:gd name="T64" fmla="*/ 753427383 w 272"/>
              <a:gd name="T65" fmla="*/ 269691301 h 155"/>
              <a:gd name="T66" fmla="*/ 719049896 w 272"/>
              <a:gd name="T67" fmla="*/ 308682923 h 155"/>
              <a:gd name="T68" fmla="*/ 719049896 w 272"/>
              <a:gd name="T69" fmla="*/ 334677938 h 155"/>
              <a:gd name="T70" fmla="*/ 693267203 w 272"/>
              <a:gd name="T71" fmla="*/ 334677938 h 155"/>
              <a:gd name="T72" fmla="*/ 570083040 w 272"/>
              <a:gd name="T73" fmla="*/ 399662773 h 155"/>
              <a:gd name="T74" fmla="*/ 627379416 w 272"/>
              <a:gd name="T75" fmla="*/ 428907841 h 155"/>
              <a:gd name="T76" fmla="*/ 670350006 w 272"/>
              <a:gd name="T77" fmla="*/ 428907841 h 155"/>
              <a:gd name="T78" fmla="*/ 670350006 w 272"/>
              <a:gd name="T79" fmla="*/ 474397766 h 155"/>
              <a:gd name="T80" fmla="*/ 627379416 w 272"/>
              <a:gd name="T81" fmla="*/ 474397766 h 155"/>
              <a:gd name="T82" fmla="*/ 541436544 w 272"/>
              <a:gd name="T83" fmla="*/ 503641032 h 155"/>
              <a:gd name="T84" fmla="*/ 541436544 w 272"/>
              <a:gd name="T85" fmla="*/ 474397766 h 155"/>
              <a:gd name="T86" fmla="*/ 487005663 w 272"/>
              <a:gd name="T87" fmla="*/ 428907841 h 155"/>
              <a:gd name="T88" fmla="*/ 541436544 w 272"/>
              <a:gd name="T89" fmla="*/ 399662773 h 155"/>
              <a:gd name="T90" fmla="*/ 458359167 w 272"/>
              <a:gd name="T91" fmla="*/ 370419507 h 155"/>
              <a:gd name="T92" fmla="*/ 395335183 w 272"/>
              <a:gd name="T93" fmla="*/ 370419507 h 155"/>
              <a:gd name="T94" fmla="*/ 358092200 w 272"/>
              <a:gd name="T95" fmla="*/ 399662773 h 155"/>
              <a:gd name="T96" fmla="*/ 358092200 w 272"/>
              <a:gd name="T97" fmla="*/ 428907841 h 155"/>
              <a:gd name="T98" fmla="*/ 300797516 w 272"/>
              <a:gd name="T99" fmla="*/ 428907841 h 1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72" h="155">
                <a:moveTo>
                  <a:pt x="105" y="132"/>
                </a:moveTo>
                <a:lnTo>
                  <a:pt x="117" y="114"/>
                </a:lnTo>
                <a:lnTo>
                  <a:pt x="125" y="114"/>
                </a:lnTo>
                <a:lnTo>
                  <a:pt x="125" y="103"/>
                </a:lnTo>
                <a:lnTo>
                  <a:pt x="117" y="95"/>
                </a:lnTo>
                <a:lnTo>
                  <a:pt x="105" y="83"/>
                </a:lnTo>
                <a:lnTo>
                  <a:pt x="85" y="74"/>
                </a:lnTo>
                <a:lnTo>
                  <a:pt x="73" y="83"/>
                </a:lnTo>
                <a:lnTo>
                  <a:pt x="44" y="95"/>
                </a:lnTo>
                <a:lnTo>
                  <a:pt x="12" y="83"/>
                </a:lnTo>
                <a:lnTo>
                  <a:pt x="0" y="83"/>
                </a:lnTo>
                <a:lnTo>
                  <a:pt x="0" y="74"/>
                </a:lnTo>
                <a:lnTo>
                  <a:pt x="0" y="59"/>
                </a:lnTo>
                <a:lnTo>
                  <a:pt x="32" y="42"/>
                </a:lnTo>
                <a:lnTo>
                  <a:pt x="20" y="22"/>
                </a:lnTo>
                <a:lnTo>
                  <a:pt x="52" y="14"/>
                </a:lnTo>
                <a:lnTo>
                  <a:pt x="85" y="22"/>
                </a:lnTo>
                <a:lnTo>
                  <a:pt x="105" y="22"/>
                </a:lnTo>
                <a:lnTo>
                  <a:pt x="125" y="22"/>
                </a:lnTo>
                <a:lnTo>
                  <a:pt x="125" y="14"/>
                </a:lnTo>
                <a:lnTo>
                  <a:pt x="138" y="14"/>
                </a:lnTo>
                <a:lnTo>
                  <a:pt x="170" y="0"/>
                </a:lnTo>
                <a:lnTo>
                  <a:pt x="178" y="14"/>
                </a:lnTo>
                <a:lnTo>
                  <a:pt x="178" y="22"/>
                </a:lnTo>
                <a:lnTo>
                  <a:pt x="189" y="22"/>
                </a:lnTo>
                <a:lnTo>
                  <a:pt x="199" y="42"/>
                </a:lnTo>
                <a:lnTo>
                  <a:pt x="234" y="42"/>
                </a:lnTo>
                <a:lnTo>
                  <a:pt x="242" y="51"/>
                </a:lnTo>
                <a:lnTo>
                  <a:pt x="272" y="51"/>
                </a:lnTo>
                <a:lnTo>
                  <a:pt x="272" y="59"/>
                </a:lnTo>
                <a:lnTo>
                  <a:pt x="272" y="74"/>
                </a:lnTo>
                <a:lnTo>
                  <a:pt x="272" y="95"/>
                </a:lnTo>
                <a:lnTo>
                  <a:pt x="263" y="83"/>
                </a:lnTo>
                <a:lnTo>
                  <a:pt x="251" y="95"/>
                </a:lnTo>
                <a:lnTo>
                  <a:pt x="251" y="103"/>
                </a:lnTo>
                <a:lnTo>
                  <a:pt x="242" y="103"/>
                </a:lnTo>
                <a:lnTo>
                  <a:pt x="199" y="123"/>
                </a:lnTo>
                <a:lnTo>
                  <a:pt x="219" y="132"/>
                </a:lnTo>
                <a:lnTo>
                  <a:pt x="234" y="132"/>
                </a:lnTo>
                <a:lnTo>
                  <a:pt x="234" y="146"/>
                </a:lnTo>
                <a:lnTo>
                  <a:pt x="219" y="146"/>
                </a:lnTo>
                <a:lnTo>
                  <a:pt x="189" y="155"/>
                </a:lnTo>
                <a:lnTo>
                  <a:pt x="189" y="146"/>
                </a:lnTo>
                <a:lnTo>
                  <a:pt x="170" y="132"/>
                </a:lnTo>
                <a:lnTo>
                  <a:pt x="189" y="123"/>
                </a:lnTo>
                <a:lnTo>
                  <a:pt x="160" y="114"/>
                </a:lnTo>
                <a:lnTo>
                  <a:pt x="138" y="114"/>
                </a:lnTo>
                <a:lnTo>
                  <a:pt x="125" y="123"/>
                </a:lnTo>
                <a:lnTo>
                  <a:pt x="125" y="132"/>
                </a:lnTo>
                <a:lnTo>
                  <a:pt x="105" y="1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8" name="Freeform 55"/>
          <p:cNvSpPr>
            <a:spLocks/>
          </p:cNvSpPr>
          <p:nvPr/>
        </p:nvSpPr>
        <p:spPr bwMode="auto">
          <a:xfrm>
            <a:off x="4838701" y="2239964"/>
            <a:ext cx="209550" cy="168275"/>
          </a:xfrm>
          <a:custGeom>
            <a:avLst/>
            <a:gdLst>
              <a:gd name="T0" fmla="*/ 22960501 w 134"/>
              <a:gd name="T1" fmla="*/ 198689811 h 94"/>
              <a:gd name="T2" fmla="*/ 0 w 134"/>
              <a:gd name="T3" fmla="*/ 134596728 h 94"/>
              <a:gd name="T4" fmla="*/ 114802507 w 134"/>
              <a:gd name="T5" fmla="*/ 134596728 h 94"/>
              <a:gd name="T6" fmla="*/ 91842006 w 134"/>
              <a:gd name="T7" fmla="*/ 105753677 h 94"/>
              <a:gd name="T8" fmla="*/ 146372561 w 134"/>
              <a:gd name="T9" fmla="*/ 70503645 h 94"/>
              <a:gd name="T10" fmla="*/ 146372561 w 134"/>
              <a:gd name="T11" fmla="*/ 44864979 h 94"/>
              <a:gd name="T12" fmla="*/ 206644513 w 134"/>
              <a:gd name="T13" fmla="*/ 0 h 94"/>
              <a:gd name="T14" fmla="*/ 298486518 w 134"/>
              <a:gd name="T15" fmla="*/ 44864979 h 94"/>
              <a:gd name="T16" fmla="*/ 324316871 w 134"/>
              <a:gd name="T17" fmla="*/ 105753677 h 94"/>
              <a:gd name="T18" fmla="*/ 358758470 w 134"/>
              <a:gd name="T19" fmla="*/ 163437989 h 94"/>
              <a:gd name="T20" fmla="*/ 384588822 w 134"/>
              <a:gd name="T21" fmla="*/ 163437989 h 94"/>
              <a:gd name="T22" fmla="*/ 384588822 w 134"/>
              <a:gd name="T23" fmla="*/ 198689811 h 94"/>
              <a:gd name="T24" fmla="*/ 324316871 w 134"/>
              <a:gd name="T25" fmla="*/ 198689811 h 94"/>
              <a:gd name="T26" fmla="*/ 358758470 w 134"/>
              <a:gd name="T27" fmla="*/ 272397841 h 94"/>
              <a:gd name="T28" fmla="*/ 324316871 w 134"/>
              <a:gd name="T29" fmla="*/ 272397841 h 94"/>
              <a:gd name="T30" fmla="*/ 324316871 w 134"/>
              <a:gd name="T31" fmla="*/ 301239102 h 94"/>
              <a:gd name="T32" fmla="*/ 266916464 w 134"/>
              <a:gd name="T33" fmla="*/ 301239102 h 94"/>
              <a:gd name="T34" fmla="*/ 206644513 w 134"/>
              <a:gd name="T35" fmla="*/ 301239102 h 94"/>
              <a:gd name="T36" fmla="*/ 114802507 w 134"/>
              <a:gd name="T37" fmla="*/ 272397841 h 94"/>
              <a:gd name="T38" fmla="*/ 22960501 w 134"/>
              <a:gd name="T39" fmla="*/ 301239102 h 94"/>
              <a:gd name="T40" fmla="*/ 0 w 134"/>
              <a:gd name="T41" fmla="*/ 272397841 h 94"/>
              <a:gd name="T42" fmla="*/ 22960501 w 134"/>
              <a:gd name="T43" fmla="*/ 198689811 h 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4" h="94">
                <a:moveTo>
                  <a:pt x="8" y="62"/>
                </a:moveTo>
                <a:lnTo>
                  <a:pt x="0" y="42"/>
                </a:lnTo>
                <a:lnTo>
                  <a:pt x="40" y="42"/>
                </a:lnTo>
                <a:lnTo>
                  <a:pt x="32" y="33"/>
                </a:lnTo>
                <a:lnTo>
                  <a:pt x="51" y="22"/>
                </a:lnTo>
                <a:lnTo>
                  <a:pt x="51" y="14"/>
                </a:lnTo>
                <a:lnTo>
                  <a:pt x="72" y="0"/>
                </a:lnTo>
                <a:lnTo>
                  <a:pt x="104" y="14"/>
                </a:lnTo>
                <a:lnTo>
                  <a:pt x="113" y="33"/>
                </a:lnTo>
                <a:lnTo>
                  <a:pt x="125" y="51"/>
                </a:lnTo>
                <a:lnTo>
                  <a:pt x="134" y="51"/>
                </a:lnTo>
                <a:lnTo>
                  <a:pt x="134" y="62"/>
                </a:lnTo>
                <a:lnTo>
                  <a:pt x="113" y="62"/>
                </a:lnTo>
                <a:lnTo>
                  <a:pt x="125" y="85"/>
                </a:lnTo>
                <a:lnTo>
                  <a:pt x="113" y="85"/>
                </a:lnTo>
                <a:lnTo>
                  <a:pt x="113" y="94"/>
                </a:lnTo>
                <a:lnTo>
                  <a:pt x="93" y="94"/>
                </a:lnTo>
                <a:lnTo>
                  <a:pt x="72" y="94"/>
                </a:lnTo>
                <a:lnTo>
                  <a:pt x="40" y="85"/>
                </a:lnTo>
                <a:lnTo>
                  <a:pt x="8" y="94"/>
                </a:lnTo>
                <a:lnTo>
                  <a:pt x="0" y="85"/>
                </a:lnTo>
                <a:lnTo>
                  <a:pt x="8" y="6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69" name="Freeform 56"/>
          <p:cNvSpPr>
            <a:spLocks/>
          </p:cNvSpPr>
          <p:nvPr/>
        </p:nvSpPr>
        <p:spPr bwMode="auto">
          <a:xfrm>
            <a:off x="4838701" y="2239964"/>
            <a:ext cx="209550" cy="168275"/>
          </a:xfrm>
          <a:custGeom>
            <a:avLst/>
            <a:gdLst>
              <a:gd name="T0" fmla="*/ 22960501 w 134"/>
              <a:gd name="T1" fmla="*/ 198689811 h 94"/>
              <a:gd name="T2" fmla="*/ 0 w 134"/>
              <a:gd name="T3" fmla="*/ 134596728 h 94"/>
              <a:gd name="T4" fmla="*/ 114802507 w 134"/>
              <a:gd name="T5" fmla="*/ 134596728 h 94"/>
              <a:gd name="T6" fmla="*/ 91842006 w 134"/>
              <a:gd name="T7" fmla="*/ 105753677 h 94"/>
              <a:gd name="T8" fmla="*/ 146372561 w 134"/>
              <a:gd name="T9" fmla="*/ 70503645 h 94"/>
              <a:gd name="T10" fmla="*/ 146372561 w 134"/>
              <a:gd name="T11" fmla="*/ 44864979 h 94"/>
              <a:gd name="T12" fmla="*/ 206644513 w 134"/>
              <a:gd name="T13" fmla="*/ 0 h 94"/>
              <a:gd name="T14" fmla="*/ 298486518 w 134"/>
              <a:gd name="T15" fmla="*/ 44864979 h 94"/>
              <a:gd name="T16" fmla="*/ 324316871 w 134"/>
              <a:gd name="T17" fmla="*/ 105753677 h 94"/>
              <a:gd name="T18" fmla="*/ 358758470 w 134"/>
              <a:gd name="T19" fmla="*/ 163437989 h 94"/>
              <a:gd name="T20" fmla="*/ 384588822 w 134"/>
              <a:gd name="T21" fmla="*/ 163437989 h 94"/>
              <a:gd name="T22" fmla="*/ 384588822 w 134"/>
              <a:gd name="T23" fmla="*/ 198689811 h 94"/>
              <a:gd name="T24" fmla="*/ 324316871 w 134"/>
              <a:gd name="T25" fmla="*/ 198689811 h 94"/>
              <a:gd name="T26" fmla="*/ 358758470 w 134"/>
              <a:gd name="T27" fmla="*/ 272397841 h 94"/>
              <a:gd name="T28" fmla="*/ 324316871 w 134"/>
              <a:gd name="T29" fmla="*/ 272397841 h 94"/>
              <a:gd name="T30" fmla="*/ 324316871 w 134"/>
              <a:gd name="T31" fmla="*/ 301239102 h 94"/>
              <a:gd name="T32" fmla="*/ 266916464 w 134"/>
              <a:gd name="T33" fmla="*/ 301239102 h 94"/>
              <a:gd name="T34" fmla="*/ 206644513 w 134"/>
              <a:gd name="T35" fmla="*/ 301239102 h 94"/>
              <a:gd name="T36" fmla="*/ 114802507 w 134"/>
              <a:gd name="T37" fmla="*/ 272397841 h 94"/>
              <a:gd name="T38" fmla="*/ 22960501 w 134"/>
              <a:gd name="T39" fmla="*/ 301239102 h 94"/>
              <a:gd name="T40" fmla="*/ 0 w 134"/>
              <a:gd name="T41" fmla="*/ 272397841 h 94"/>
              <a:gd name="T42" fmla="*/ 22960501 w 134"/>
              <a:gd name="T43" fmla="*/ 198689811 h 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4" h="94">
                <a:moveTo>
                  <a:pt x="8" y="62"/>
                </a:moveTo>
                <a:lnTo>
                  <a:pt x="0" y="42"/>
                </a:lnTo>
                <a:lnTo>
                  <a:pt x="40" y="42"/>
                </a:lnTo>
                <a:lnTo>
                  <a:pt x="32" y="33"/>
                </a:lnTo>
                <a:lnTo>
                  <a:pt x="51" y="22"/>
                </a:lnTo>
                <a:lnTo>
                  <a:pt x="51" y="14"/>
                </a:lnTo>
                <a:lnTo>
                  <a:pt x="72" y="0"/>
                </a:lnTo>
                <a:lnTo>
                  <a:pt x="104" y="14"/>
                </a:lnTo>
                <a:lnTo>
                  <a:pt x="113" y="33"/>
                </a:lnTo>
                <a:lnTo>
                  <a:pt x="125" y="51"/>
                </a:lnTo>
                <a:lnTo>
                  <a:pt x="134" y="51"/>
                </a:lnTo>
                <a:lnTo>
                  <a:pt x="134" y="62"/>
                </a:lnTo>
                <a:lnTo>
                  <a:pt x="113" y="62"/>
                </a:lnTo>
                <a:lnTo>
                  <a:pt x="125" y="85"/>
                </a:lnTo>
                <a:lnTo>
                  <a:pt x="113" y="85"/>
                </a:lnTo>
                <a:lnTo>
                  <a:pt x="113" y="94"/>
                </a:lnTo>
                <a:lnTo>
                  <a:pt x="93" y="94"/>
                </a:lnTo>
                <a:lnTo>
                  <a:pt x="72" y="94"/>
                </a:lnTo>
                <a:lnTo>
                  <a:pt x="40" y="85"/>
                </a:lnTo>
                <a:lnTo>
                  <a:pt x="8" y="94"/>
                </a:lnTo>
                <a:lnTo>
                  <a:pt x="0" y="85"/>
                </a:lnTo>
                <a:lnTo>
                  <a:pt x="8" y="6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0" name="Freeform 57"/>
          <p:cNvSpPr>
            <a:spLocks/>
          </p:cNvSpPr>
          <p:nvPr/>
        </p:nvSpPr>
        <p:spPr bwMode="auto">
          <a:xfrm>
            <a:off x="4838700" y="2127251"/>
            <a:ext cx="93785" cy="74613"/>
          </a:xfrm>
          <a:custGeom>
            <a:avLst/>
            <a:gdLst>
              <a:gd name="T0" fmla="*/ 22939587 w 60"/>
              <a:gd name="T1" fmla="*/ 105977757 h 41"/>
              <a:gd name="T2" fmla="*/ 54479613 w 60"/>
              <a:gd name="T3" fmla="*/ 105977757 h 41"/>
              <a:gd name="T4" fmla="*/ 143369453 w 60"/>
              <a:gd name="T5" fmla="*/ 135782921 h 41"/>
              <a:gd name="T6" fmla="*/ 143369453 w 60"/>
              <a:gd name="T7" fmla="*/ 105977757 h 41"/>
              <a:gd name="T8" fmla="*/ 111827733 w 60"/>
              <a:gd name="T9" fmla="*/ 76170774 h 41"/>
              <a:gd name="T10" fmla="*/ 143369453 w 60"/>
              <a:gd name="T11" fmla="*/ 36429342 h 41"/>
              <a:gd name="T12" fmla="*/ 172042667 w 60"/>
              <a:gd name="T13" fmla="*/ 36429342 h 41"/>
              <a:gd name="T14" fmla="*/ 88888147 w 60"/>
              <a:gd name="T15" fmla="*/ 0 h 41"/>
              <a:gd name="T16" fmla="*/ 0 w 60"/>
              <a:gd name="T17" fmla="*/ 36429342 h 41"/>
              <a:gd name="T18" fmla="*/ 0 w 60"/>
              <a:gd name="T19" fmla="*/ 105977757 h 41"/>
              <a:gd name="T20" fmla="*/ 22939587 w 60"/>
              <a:gd name="T21" fmla="*/ 105977757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41">
                <a:moveTo>
                  <a:pt x="8" y="32"/>
                </a:moveTo>
                <a:lnTo>
                  <a:pt x="19" y="32"/>
                </a:lnTo>
                <a:lnTo>
                  <a:pt x="50" y="41"/>
                </a:lnTo>
                <a:lnTo>
                  <a:pt x="50" y="32"/>
                </a:lnTo>
                <a:lnTo>
                  <a:pt x="39" y="23"/>
                </a:lnTo>
                <a:lnTo>
                  <a:pt x="50" y="11"/>
                </a:lnTo>
                <a:lnTo>
                  <a:pt x="60" y="11"/>
                </a:lnTo>
                <a:lnTo>
                  <a:pt x="31" y="0"/>
                </a:lnTo>
                <a:lnTo>
                  <a:pt x="0" y="11"/>
                </a:lnTo>
                <a:lnTo>
                  <a:pt x="0" y="32"/>
                </a:lnTo>
                <a:lnTo>
                  <a:pt x="8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1" name="Freeform 58"/>
          <p:cNvSpPr>
            <a:spLocks/>
          </p:cNvSpPr>
          <p:nvPr/>
        </p:nvSpPr>
        <p:spPr bwMode="auto">
          <a:xfrm>
            <a:off x="4838700" y="2127251"/>
            <a:ext cx="93785" cy="74613"/>
          </a:xfrm>
          <a:custGeom>
            <a:avLst/>
            <a:gdLst>
              <a:gd name="T0" fmla="*/ 22939587 w 60"/>
              <a:gd name="T1" fmla="*/ 105977757 h 41"/>
              <a:gd name="T2" fmla="*/ 54479613 w 60"/>
              <a:gd name="T3" fmla="*/ 105977757 h 41"/>
              <a:gd name="T4" fmla="*/ 143369453 w 60"/>
              <a:gd name="T5" fmla="*/ 135782921 h 41"/>
              <a:gd name="T6" fmla="*/ 143369453 w 60"/>
              <a:gd name="T7" fmla="*/ 105977757 h 41"/>
              <a:gd name="T8" fmla="*/ 111827733 w 60"/>
              <a:gd name="T9" fmla="*/ 76170774 h 41"/>
              <a:gd name="T10" fmla="*/ 143369453 w 60"/>
              <a:gd name="T11" fmla="*/ 36429342 h 41"/>
              <a:gd name="T12" fmla="*/ 172042667 w 60"/>
              <a:gd name="T13" fmla="*/ 36429342 h 41"/>
              <a:gd name="T14" fmla="*/ 88888147 w 60"/>
              <a:gd name="T15" fmla="*/ 0 h 41"/>
              <a:gd name="T16" fmla="*/ 0 w 60"/>
              <a:gd name="T17" fmla="*/ 36429342 h 41"/>
              <a:gd name="T18" fmla="*/ 0 w 60"/>
              <a:gd name="T19" fmla="*/ 105977757 h 41"/>
              <a:gd name="T20" fmla="*/ 22939587 w 60"/>
              <a:gd name="T21" fmla="*/ 105977757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41">
                <a:moveTo>
                  <a:pt x="8" y="32"/>
                </a:moveTo>
                <a:lnTo>
                  <a:pt x="19" y="32"/>
                </a:lnTo>
                <a:lnTo>
                  <a:pt x="50" y="41"/>
                </a:lnTo>
                <a:lnTo>
                  <a:pt x="50" y="32"/>
                </a:lnTo>
                <a:lnTo>
                  <a:pt x="39" y="23"/>
                </a:lnTo>
                <a:lnTo>
                  <a:pt x="50" y="11"/>
                </a:lnTo>
                <a:lnTo>
                  <a:pt x="60" y="11"/>
                </a:lnTo>
                <a:lnTo>
                  <a:pt x="31" y="0"/>
                </a:lnTo>
                <a:lnTo>
                  <a:pt x="0" y="11"/>
                </a:lnTo>
                <a:lnTo>
                  <a:pt x="0" y="32"/>
                </a:lnTo>
                <a:lnTo>
                  <a:pt x="8" y="32"/>
                </a:lnTo>
                <a:close/>
              </a:path>
            </a:pathLst>
          </a:custGeom>
          <a:solidFill>
            <a:srgbClr val="940000"/>
          </a:solidFill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72" name="Freeform 59"/>
          <p:cNvSpPr>
            <a:spLocks/>
          </p:cNvSpPr>
          <p:nvPr/>
        </p:nvSpPr>
        <p:spPr bwMode="auto">
          <a:xfrm>
            <a:off x="4785946" y="2185988"/>
            <a:ext cx="164123" cy="76200"/>
          </a:xfrm>
          <a:custGeom>
            <a:avLst/>
            <a:gdLst>
              <a:gd name="T0" fmla="*/ 0 w 105"/>
              <a:gd name="T1" fmla="*/ 135033488 h 43"/>
              <a:gd name="T2" fmla="*/ 31541720 w 105"/>
              <a:gd name="T3" fmla="*/ 87929484 h 43"/>
              <a:gd name="T4" fmla="*/ 149103080 w 105"/>
              <a:gd name="T5" fmla="*/ 87929484 h 43"/>
              <a:gd name="T6" fmla="*/ 240859733 w 105"/>
              <a:gd name="T7" fmla="*/ 135033488 h 43"/>
              <a:gd name="T8" fmla="*/ 301074667 w 105"/>
              <a:gd name="T9" fmla="*/ 87929484 h 43"/>
              <a:gd name="T10" fmla="*/ 240859733 w 105"/>
              <a:gd name="T11" fmla="*/ 25122963 h 43"/>
              <a:gd name="T12" fmla="*/ 149103080 w 105"/>
              <a:gd name="T13" fmla="*/ 0 h 43"/>
              <a:gd name="T14" fmla="*/ 114694547 w 105"/>
              <a:gd name="T15" fmla="*/ 0 h 43"/>
              <a:gd name="T16" fmla="*/ 114694547 w 105"/>
              <a:gd name="T17" fmla="*/ 59666372 h 43"/>
              <a:gd name="T18" fmla="*/ 91756653 w 105"/>
              <a:gd name="T19" fmla="*/ 59666372 h 43"/>
              <a:gd name="T20" fmla="*/ 31541720 w 105"/>
              <a:gd name="T21" fmla="*/ 25122963 h 43"/>
              <a:gd name="T22" fmla="*/ 0 w 105"/>
              <a:gd name="T23" fmla="*/ 25122963 h 43"/>
              <a:gd name="T24" fmla="*/ 0 w 105"/>
              <a:gd name="T25" fmla="*/ 59666372 h 43"/>
              <a:gd name="T26" fmla="*/ 0 w 105"/>
              <a:gd name="T27" fmla="*/ 135033488 h 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5" h="43">
                <a:moveTo>
                  <a:pt x="0" y="43"/>
                </a:moveTo>
                <a:lnTo>
                  <a:pt x="11" y="28"/>
                </a:lnTo>
                <a:lnTo>
                  <a:pt x="52" y="28"/>
                </a:lnTo>
                <a:lnTo>
                  <a:pt x="84" y="43"/>
                </a:lnTo>
                <a:lnTo>
                  <a:pt x="105" y="28"/>
                </a:lnTo>
                <a:lnTo>
                  <a:pt x="84" y="8"/>
                </a:lnTo>
                <a:lnTo>
                  <a:pt x="52" y="0"/>
                </a:lnTo>
                <a:lnTo>
                  <a:pt x="40" y="0"/>
                </a:lnTo>
                <a:lnTo>
                  <a:pt x="40" y="19"/>
                </a:lnTo>
                <a:lnTo>
                  <a:pt x="32" y="19"/>
                </a:lnTo>
                <a:lnTo>
                  <a:pt x="11" y="8"/>
                </a:lnTo>
                <a:lnTo>
                  <a:pt x="0" y="8"/>
                </a:lnTo>
                <a:lnTo>
                  <a:pt x="0" y="19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3" name="Freeform 60"/>
          <p:cNvSpPr>
            <a:spLocks/>
          </p:cNvSpPr>
          <p:nvPr/>
        </p:nvSpPr>
        <p:spPr bwMode="auto">
          <a:xfrm>
            <a:off x="4785946" y="2185988"/>
            <a:ext cx="164123" cy="76200"/>
          </a:xfrm>
          <a:custGeom>
            <a:avLst/>
            <a:gdLst>
              <a:gd name="T0" fmla="*/ 0 w 105"/>
              <a:gd name="T1" fmla="*/ 135033488 h 43"/>
              <a:gd name="T2" fmla="*/ 31541720 w 105"/>
              <a:gd name="T3" fmla="*/ 87929484 h 43"/>
              <a:gd name="T4" fmla="*/ 149103080 w 105"/>
              <a:gd name="T5" fmla="*/ 87929484 h 43"/>
              <a:gd name="T6" fmla="*/ 240859733 w 105"/>
              <a:gd name="T7" fmla="*/ 135033488 h 43"/>
              <a:gd name="T8" fmla="*/ 301074667 w 105"/>
              <a:gd name="T9" fmla="*/ 87929484 h 43"/>
              <a:gd name="T10" fmla="*/ 240859733 w 105"/>
              <a:gd name="T11" fmla="*/ 25122963 h 43"/>
              <a:gd name="T12" fmla="*/ 149103080 w 105"/>
              <a:gd name="T13" fmla="*/ 0 h 43"/>
              <a:gd name="T14" fmla="*/ 114694547 w 105"/>
              <a:gd name="T15" fmla="*/ 0 h 43"/>
              <a:gd name="T16" fmla="*/ 114694547 w 105"/>
              <a:gd name="T17" fmla="*/ 59666372 h 43"/>
              <a:gd name="T18" fmla="*/ 91756653 w 105"/>
              <a:gd name="T19" fmla="*/ 59666372 h 43"/>
              <a:gd name="T20" fmla="*/ 31541720 w 105"/>
              <a:gd name="T21" fmla="*/ 25122963 h 43"/>
              <a:gd name="T22" fmla="*/ 0 w 105"/>
              <a:gd name="T23" fmla="*/ 25122963 h 43"/>
              <a:gd name="T24" fmla="*/ 0 w 105"/>
              <a:gd name="T25" fmla="*/ 59666372 h 43"/>
              <a:gd name="T26" fmla="*/ 0 w 105"/>
              <a:gd name="T27" fmla="*/ 135033488 h 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5" h="43">
                <a:moveTo>
                  <a:pt x="0" y="43"/>
                </a:moveTo>
                <a:lnTo>
                  <a:pt x="11" y="28"/>
                </a:lnTo>
                <a:lnTo>
                  <a:pt x="52" y="28"/>
                </a:lnTo>
                <a:lnTo>
                  <a:pt x="84" y="43"/>
                </a:lnTo>
                <a:lnTo>
                  <a:pt x="105" y="28"/>
                </a:lnTo>
                <a:lnTo>
                  <a:pt x="84" y="8"/>
                </a:lnTo>
                <a:lnTo>
                  <a:pt x="52" y="0"/>
                </a:lnTo>
                <a:lnTo>
                  <a:pt x="40" y="0"/>
                </a:lnTo>
                <a:lnTo>
                  <a:pt x="40" y="19"/>
                </a:lnTo>
                <a:lnTo>
                  <a:pt x="32" y="19"/>
                </a:lnTo>
                <a:lnTo>
                  <a:pt x="11" y="8"/>
                </a:lnTo>
                <a:lnTo>
                  <a:pt x="0" y="8"/>
                </a:lnTo>
                <a:lnTo>
                  <a:pt x="0" y="19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4" name="Freeform 61"/>
          <p:cNvSpPr>
            <a:spLocks/>
          </p:cNvSpPr>
          <p:nvPr/>
        </p:nvSpPr>
        <p:spPr bwMode="auto">
          <a:xfrm>
            <a:off x="4771293" y="2239963"/>
            <a:ext cx="146538" cy="76200"/>
          </a:xfrm>
          <a:custGeom>
            <a:avLst/>
            <a:gdLst>
              <a:gd name="T0" fmla="*/ 116937952 w 94"/>
              <a:gd name="T1" fmla="*/ 135033488 h 43"/>
              <a:gd name="T2" fmla="*/ 233875904 w 94"/>
              <a:gd name="T3" fmla="*/ 135033488 h 43"/>
              <a:gd name="T4" fmla="*/ 211058125 w 94"/>
              <a:gd name="T5" fmla="*/ 103630228 h 43"/>
              <a:gd name="T6" fmla="*/ 268101729 w 94"/>
              <a:gd name="T7" fmla="*/ 69086819 h 43"/>
              <a:gd name="T8" fmla="*/ 268101729 w 94"/>
              <a:gd name="T9" fmla="*/ 43963856 h 43"/>
              <a:gd name="T10" fmla="*/ 173981556 w 94"/>
              <a:gd name="T11" fmla="*/ 0 h 43"/>
              <a:gd name="T12" fmla="*/ 57043604 w 94"/>
              <a:gd name="T13" fmla="*/ 0 h 43"/>
              <a:gd name="T14" fmla="*/ 25668524 w 94"/>
              <a:gd name="T15" fmla="*/ 43963856 h 43"/>
              <a:gd name="T16" fmla="*/ 0 w 94"/>
              <a:gd name="T17" fmla="*/ 69086819 h 43"/>
              <a:gd name="T18" fmla="*/ 82712128 w 94"/>
              <a:gd name="T19" fmla="*/ 69086819 h 43"/>
              <a:gd name="T20" fmla="*/ 82712128 w 94"/>
              <a:gd name="T21" fmla="*/ 135033488 h 43"/>
              <a:gd name="T22" fmla="*/ 116937952 w 94"/>
              <a:gd name="T23" fmla="*/ 135033488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4" h="43">
                <a:moveTo>
                  <a:pt x="41" y="43"/>
                </a:moveTo>
                <a:lnTo>
                  <a:pt x="82" y="43"/>
                </a:lnTo>
                <a:lnTo>
                  <a:pt x="74" y="33"/>
                </a:lnTo>
                <a:lnTo>
                  <a:pt x="94" y="22"/>
                </a:lnTo>
                <a:lnTo>
                  <a:pt x="94" y="14"/>
                </a:lnTo>
                <a:lnTo>
                  <a:pt x="61" y="0"/>
                </a:lnTo>
                <a:lnTo>
                  <a:pt x="20" y="0"/>
                </a:lnTo>
                <a:lnTo>
                  <a:pt x="9" y="14"/>
                </a:lnTo>
                <a:lnTo>
                  <a:pt x="0" y="22"/>
                </a:lnTo>
                <a:lnTo>
                  <a:pt x="29" y="22"/>
                </a:lnTo>
                <a:lnTo>
                  <a:pt x="29" y="43"/>
                </a:lnTo>
                <a:lnTo>
                  <a:pt x="41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5" name="Freeform 62"/>
          <p:cNvSpPr>
            <a:spLocks/>
          </p:cNvSpPr>
          <p:nvPr/>
        </p:nvSpPr>
        <p:spPr bwMode="auto">
          <a:xfrm>
            <a:off x="4771293" y="2239963"/>
            <a:ext cx="146538" cy="76200"/>
          </a:xfrm>
          <a:custGeom>
            <a:avLst/>
            <a:gdLst>
              <a:gd name="T0" fmla="*/ 116937952 w 94"/>
              <a:gd name="T1" fmla="*/ 135033488 h 43"/>
              <a:gd name="T2" fmla="*/ 233875904 w 94"/>
              <a:gd name="T3" fmla="*/ 135033488 h 43"/>
              <a:gd name="T4" fmla="*/ 211058125 w 94"/>
              <a:gd name="T5" fmla="*/ 103630228 h 43"/>
              <a:gd name="T6" fmla="*/ 268101729 w 94"/>
              <a:gd name="T7" fmla="*/ 69086819 h 43"/>
              <a:gd name="T8" fmla="*/ 268101729 w 94"/>
              <a:gd name="T9" fmla="*/ 43963856 h 43"/>
              <a:gd name="T10" fmla="*/ 173981556 w 94"/>
              <a:gd name="T11" fmla="*/ 0 h 43"/>
              <a:gd name="T12" fmla="*/ 57043604 w 94"/>
              <a:gd name="T13" fmla="*/ 0 h 43"/>
              <a:gd name="T14" fmla="*/ 25668524 w 94"/>
              <a:gd name="T15" fmla="*/ 43963856 h 43"/>
              <a:gd name="T16" fmla="*/ 0 w 94"/>
              <a:gd name="T17" fmla="*/ 69086819 h 43"/>
              <a:gd name="T18" fmla="*/ 82712128 w 94"/>
              <a:gd name="T19" fmla="*/ 69086819 h 43"/>
              <a:gd name="T20" fmla="*/ 82712128 w 94"/>
              <a:gd name="T21" fmla="*/ 135033488 h 43"/>
              <a:gd name="T22" fmla="*/ 116937952 w 94"/>
              <a:gd name="T23" fmla="*/ 135033488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4" h="43">
                <a:moveTo>
                  <a:pt x="41" y="43"/>
                </a:moveTo>
                <a:lnTo>
                  <a:pt x="82" y="43"/>
                </a:lnTo>
                <a:lnTo>
                  <a:pt x="74" y="33"/>
                </a:lnTo>
                <a:lnTo>
                  <a:pt x="94" y="22"/>
                </a:lnTo>
                <a:lnTo>
                  <a:pt x="94" y="14"/>
                </a:lnTo>
                <a:lnTo>
                  <a:pt x="61" y="0"/>
                </a:lnTo>
                <a:lnTo>
                  <a:pt x="20" y="0"/>
                </a:lnTo>
                <a:lnTo>
                  <a:pt x="9" y="14"/>
                </a:lnTo>
                <a:lnTo>
                  <a:pt x="0" y="22"/>
                </a:lnTo>
                <a:lnTo>
                  <a:pt x="29" y="22"/>
                </a:lnTo>
                <a:lnTo>
                  <a:pt x="29" y="43"/>
                </a:lnTo>
                <a:lnTo>
                  <a:pt x="41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6" name="Freeform 63"/>
          <p:cNvSpPr>
            <a:spLocks/>
          </p:cNvSpPr>
          <p:nvPr/>
        </p:nvSpPr>
        <p:spPr bwMode="auto">
          <a:xfrm>
            <a:off x="4749312" y="2281239"/>
            <a:ext cx="67408" cy="41275"/>
          </a:xfrm>
          <a:custGeom>
            <a:avLst/>
            <a:gdLst>
              <a:gd name="T0" fmla="*/ 0 w 43"/>
              <a:gd name="T1" fmla="*/ 41865412 h 23"/>
              <a:gd name="T2" fmla="*/ 40377730 w 43"/>
              <a:gd name="T3" fmla="*/ 0 h 23"/>
              <a:gd name="T4" fmla="*/ 124015131 w 43"/>
              <a:gd name="T5" fmla="*/ 0 h 23"/>
              <a:gd name="T6" fmla="*/ 124015131 w 43"/>
              <a:gd name="T7" fmla="*/ 74070679 h 23"/>
              <a:gd name="T8" fmla="*/ 0 w 43"/>
              <a:gd name="T9" fmla="*/ 41865412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23">
                <a:moveTo>
                  <a:pt x="0" y="13"/>
                </a:moveTo>
                <a:lnTo>
                  <a:pt x="14" y="0"/>
                </a:lnTo>
                <a:lnTo>
                  <a:pt x="43" y="0"/>
                </a:lnTo>
                <a:lnTo>
                  <a:pt x="43" y="23"/>
                </a:lnTo>
                <a:lnTo>
                  <a:pt x="0" y="1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7" name="Freeform 64"/>
          <p:cNvSpPr>
            <a:spLocks/>
          </p:cNvSpPr>
          <p:nvPr/>
        </p:nvSpPr>
        <p:spPr bwMode="auto">
          <a:xfrm>
            <a:off x="4749312" y="2281239"/>
            <a:ext cx="67408" cy="41275"/>
          </a:xfrm>
          <a:custGeom>
            <a:avLst/>
            <a:gdLst>
              <a:gd name="T0" fmla="*/ 0 w 43"/>
              <a:gd name="T1" fmla="*/ 41865412 h 23"/>
              <a:gd name="T2" fmla="*/ 40377730 w 43"/>
              <a:gd name="T3" fmla="*/ 0 h 23"/>
              <a:gd name="T4" fmla="*/ 124015131 w 43"/>
              <a:gd name="T5" fmla="*/ 0 h 23"/>
              <a:gd name="T6" fmla="*/ 124015131 w 43"/>
              <a:gd name="T7" fmla="*/ 74070679 h 23"/>
              <a:gd name="T8" fmla="*/ 0 w 43"/>
              <a:gd name="T9" fmla="*/ 41865412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23">
                <a:moveTo>
                  <a:pt x="0" y="13"/>
                </a:moveTo>
                <a:lnTo>
                  <a:pt x="14" y="0"/>
                </a:lnTo>
                <a:lnTo>
                  <a:pt x="43" y="0"/>
                </a:lnTo>
                <a:lnTo>
                  <a:pt x="43" y="23"/>
                </a:lnTo>
                <a:lnTo>
                  <a:pt x="0" y="1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8" name="Freeform 65"/>
          <p:cNvSpPr>
            <a:spLocks/>
          </p:cNvSpPr>
          <p:nvPr/>
        </p:nvSpPr>
        <p:spPr bwMode="auto">
          <a:xfrm>
            <a:off x="4932485" y="2503489"/>
            <a:ext cx="80597" cy="104775"/>
          </a:xfrm>
          <a:custGeom>
            <a:avLst/>
            <a:gdLst>
              <a:gd name="T0" fmla="*/ 90219515 w 52"/>
              <a:gd name="T1" fmla="*/ 189272425 h 58"/>
              <a:gd name="T2" fmla="*/ 121232421 w 52"/>
              <a:gd name="T3" fmla="*/ 130533392 h 58"/>
              <a:gd name="T4" fmla="*/ 146606922 w 52"/>
              <a:gd name="T5" fmla="*/ 130533392 h 58"/>
              <a:gd name="T6" fmla="*/ 146606922 w 52"/>
              <a:gd name="T7" fmla="*/ 94637116 h 58"/>
              <a:gd name="T8" fmla="*/ 121232421 w 52"/>
              <a:gd name="T9" fmla="*/ 65265793 h 58"/>
              <a:gd name="T10" fmla="*/ 90219515 w 52"/>
              <a:gd name="T11" fmla="*/ 26107040 h 58"/>
              <a:gd name="T12" fmla="*/ 31012906 w 52"/>
              <a:gd name="T13" fmla="*/ 0 h 58"/>
              <a:gd name="T14" fmla="*/ 0 w 52"/>
              <a:gd name="T15" fmla="*/ 26107040 h 58"/>
              <a:gd name="T16" fmla="*/ 62025812 w 52"/>
              <a:gd name="T17" fmla="*/ 94637116 h 58"/>
              <a:gd name="T18" fmla="*/ 90219515 w 52"/>
              <a:gd name="T19" fmla="*/ 189272425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58">
                <a:moveTo>
                  <a:pt x="32" y="58"/>
                </a:moveTo>
                <a:lnTo>
                  <a:pt x="43" y="40"/>
                </a:lnTo>
                <a:lnTo>
                  <a:pt x="52" y="40"/>
                </a:lnTo>
                <a:lnTo>
                  <a:pt x="52" y="29"/>
                </a:lnTo>
                <a:lnTo>
                  <a:pt x="43" y="20"/>
                </a:lnTo>
                <a:lnTo>
                  <a:pt x="32" y="8"/>
                </a:lnTo>
                <a:lnTo>
                  <a:pt x="11" y="0"/>
                </a:lnTo>
                <a:lnTo>
                  <a:pt x="0" y="8"/>
                </a:lnTo>
                <a:lnTo>
                  <a:pt x="22" y="29"/>
                </a:lnTo>
                <a:lnTo>
                  <a:pt x="32" y="5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79" name="Freeform 66"/>
          <p:cNvSpPr>
            <a:spLocks/>
          </p:cNvSpPr>
          <p:nvPr/>
        </p:nvSpPr>
        <p:spPr bwMode="auto">
          <a:xfrm>
            <a:off x="4932485" y="2503489"/>
            <a:ext cx="80597" cy="104775"/>
          </a:xfrm>
          <a:custGeom>
            <a:avLst/>
            <a:gdLst>
              <a:gd name="T0" fmla="*/ 90219515 w 52"/>
              <a:gd name="T1" fmla="*/ 189272425 h 58"/>
              <a:gd name="T2" fmla="*/ 121232421 w 52"/>
              <a:gd name="T3" fmla="*/ 130533392 h 58"/>
              <a:gd name="T4" fmla="*/ 146606922 w 52"/>
              <a:gd name="T5" fmla="*/ 130533392 h 58"/>
              <a:gd name="T6" fmla="*/ 146606922 w 52"/>
              <a:gd name="T7" fmla="*/ 94637116 h 58"/>
              <a:gd name="T8" fmla="*/ 121232421 w 52"/>
              <a:gd name="T9" fmla="*/ 65265793 h 58"/>
              <a:gd name="T10" fmla="*/ 90219515 w 52"/>
              <a:gd name="T11" fmla="*/ 26107040 h 58"/>
              <a:gd name="T12" fmla="*/ 31012906 w 52"/>
              <a:gd name="T13" fmla="*/ 0 h 58"/>
              <a:gd name="T14" fmla="*/ 0 w 52"/>
              <a:gd name="T15" fmla="*/ 26107040 h 58"/>
              <a:gd name="T16" fmla="*/ 62025812 w 52"/>
              <a:gd name="T17" fmla="*/ 94637116 h 58"/>
              <a:gd name="T18" fmla="*/ 90219515 w 52"/>
              <a:gd name="T19" fmla="*/ 189272425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58">
                <a:moveTo>
                  <a:pt x="32" y="58"/>
                </a:moveTo>
                <a:lnTo>
                  <a:pt x="43" y="40"/>
                </a:lnTo>
                <a:lnTo>
                  <a:pt x="52" y="40"/>
                </a:lnTo>
                <a:lnTo>
                  <a:pt x="52" y="29"/>
                </a:lnTo>
                <a:lnTo>
                  <a:pt x="43" y="20"/>
                </a:lnTo>
                <a:lnTo>
                  <a:pt x="32" y="8"/>
                </a:lnTo>
                <a:lnTo>
                  <a:pt x="11" y="0"/>
                </a:lnTo>
                <a:lnTo>
                  <a:pt x="0" y="8"/>
                </a:lnTo>
                <a:lnTo>
                  <a:pt x="22" y="29"/>
                </a:lnTo>
                <a:lnTo>
                  <a:pt x="32" y="5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0" name="Freeform 67"/>
          <p:cNvSpPr>
            <a:spLocks/>
          </p:cNvSpPr>
          <p:nvPr/>
        </p:nvSpPr>
        <p:spPr bwMode="auto">
          <a:xfrm>
            <a:off x="5281246" y="2686050"/>
            <a:ext cx="158262" cy="76200"/>
          </a:xfrm>
          <a:custGeom>
            <a:avLst/>
            <a:gdLst>
              <a:gd name="T0" fmla="*/ 237330503 w 102"/>
              <a:gd name="T1" fmla="*/ 138248571 h 42"/>
              <a:gd name="T2" fmla="*/ 135616950 w 102"/>
              <a:gd name="T3" fmla="*/ 138248571 h 42"/>
              <a:gd name="T4" fmla="*/ 135616950 w 102"/>
              <a:gd name="T5" fmla="*/ 98749757 h 42"/>
              <a:gd name="T6" fmla="*/ 81936291 w 102"/>
              <a:gd name="T7" fmla="*/ 98749757 h 42"/>
              <a:gd name="T8" fmla="*/ 81936291 w 102"/>
              <a:gd name="T9" fmla="*/ 62540243 h 42"/>
              <a:gd name="T10" fmla="*/ 31079515 w 102"/>
              <a:gd name="T11" fmla="*/ 26332543 h 42"/>
              <a:gd name="T12" fmla="*/ 0 w 102"/>
              <a:gd name="T13" fmla="*/ 0 h 42"/>
              <a:gd name="T14" fmla="*/ 113014125 w 102"/>
              <a:gd name="T15" fmla="*/ 0 h 42"/>
              <a:gd name="T16" fmla="*/ 180822600 w 102"/>
              <a:gd name="T17" fmla="*/ 26332543 h 42"/>
              <a:gd name="T18" fmla="*/ 237330503 w 102"/>
              <a:gd name="T19" fmla="*/ 26332543 h 42"/>
              <a:gd name="T20" fmla="*/ 288187279 w 102"/>
              <a:gd name="T21" fmla="*/ 98749757 h 42"/>
              <a:gd name="T22" fmla="*/ 237330503 w 102"/>
              <a:gd name="T23" fmla="*/ 98749757 h 42"/>
              <a:gd name="T24" fmla="*/ 237330503 w 102"/>
              <a:gd name="T25" fmla="*/ 138248571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42">
                <a:moveTo>
                  <a:pt x="84" y="42"/>
                </a:moveTo>
                <a:lnTo>
                  <a:pt x="48" y="42"/>
                </a:lnTo>
                <a:lnTo>
                  <a:pt x="48" y="30"/>
                </a:lnTo>
                <a:lnTo>
                  <a:pt x="29" y="30"/>
                </a:lnTo>
                <a:lnTo>
                  <a:pt x="29" y="19"/>
                </a:lnTo>
                <a:lnTo>
                  <a:pt x="11" y="8"/>
                </a:lnTo>
                <a:lnTo>
                  <a:pt x="0" y="0"/>
                </a:lnTo>
                <a:lnTo>
                  <a:pt x="40" y="0"/>
                </a:lnTo>
                <a:lnTo>
                  <a:pt x="64" y="8"/>
                </a:lnTo>
                <a:lnTo>
                  <a:pt x="84" y="8"/>
                </a:lnTo>
                <a:lnTo>
                  <a:pt x="102" y="30"/>
                </a:lnTo>
                <a:lnTo>
                  <a:pt x="84" y="30"/>
                </a:lnTo>
                <a:lnTo>
                  <a:pt x="84" y="4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1" name="Freeform 68"/>
          <p:cNvSpPr>
            <a:spLocks/>
          </p:cNvSpPr>
          <p:nvPr/>
        </p:nvSpPr>
        <p:spPr bwMode="auto">
          <a:xfrm>
            <a:off x="5281246" y="2686050"/>
            <a:ext cx="158262" cy="76200"/>
          </a:xfrm>
          <a:custGeom>
            <a:avLst/>
            <a:gdLst>
              <a:gd name="T0" fmla="*/ 237330503 w 102"/>
              <a:gd name="T1" fmla="*/ 138248571 h 42"/>
              <a:gd name="T2" fmla="*/ 135616950 w 102"/>
              <a:gd name="T3" fmla="*/ 138248571 h 42"/>
              <a:gd name="T4" fmla="*/ 135616950 w 102"/>
              <a:gd name="T5" fmla="*/ 98749757 h 42"/>
              <a:gd name="T6" fmla="*/ 81936291 w 102"/>
              <a:gd name="T7" fmla="*/ 98749757 h 42"/>
              <a:gd name="T8" fmla="*/ 81936291 w 102"/>
              <a:gd name="T9" fmla="*/ 62540243 h 42"/>
              <a:gd name="T10" fmla="*/ 31079515 w 102"/>
              <a:gd name="T11" fmla="*/ 26332543 h 42"/>
              <a:gd name="T12" fmla="*/ 0 w 102"/>
              <a:gd name="T13" fmla="*/ 0 h 42"/>
              <a:gd name="T14" fmla="*/ 113014125 w 102"/>
              <a:gd name="T15" fmla="*/ 0 h 42"/>
              <a:gd name="T16" fmla="*/ 180822600 w 102"/>
              <a:gd name="T17" fmla="*/ 26332543 h 42"/>
              <a:gd name="T18" fmla="*/ 237330503 w 102"/>
              <a:gd name="T19" fmla="*/ 26332543 h 42"/>
              <a:gd name="T20" fmla="*/ 288187279 w 102"/>
              <a:gd name="T21" fmla="*/ 98749757 h 42"/>
              <a:gd name="T22" fmla="*/ 237330503 w 102"/>
              <a:gd name="T23" fmla="*/ 98749757 h 42"/>
              <a:gd name="T24" fmla="*/ 237330503 w 102"/>
              <a:gd name="T25" fmla="*/ 138248571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42">
                <a:moveTo>
                  <a:pt x="84" y="42"/>
                </a:moveTo>
                <a:lnTo>
                  <a:pt x="48" y="42"/>
                </a:lnTo>
                <a:lnTo>
                  <a:pt x="48" y="30"/>
                </a:lnTo>
                <a:lnTo>
                  <a:pt x="29" y="30"/>
                </a:lnTo>
                <a:lnTo>
                  <a:pt x="29" y="19"/>
                </a:lnTo>
                <a:lnTo>
                  <a:pt x="11" y="8"/>
                </a:lnTo>
                <a:lnTo>
                  <a:pt x="0" y="0"/>
                </a:lnTo>
                <a:lnTo>
                  <a:pt x="40" y="0"/>
                </a:lnTo>
                <a:lnTo>
                  <a:pt x="64" y="8"/>
                </a:lnTo>
                <a:lnTo>
                  <a:pt x="84" y="8"/>
                </a:lnTo>
                <a:lnTo>
                  <a:pt x="102" y="30"/>
                </a:lnTo>
                <a:lnTo>
                  <a:pt x="84" y="30"/>
                </a:lnTo>
                <a:lnTo>
                  <a:pt x="84" y="4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2" name="Freeform 69"/>
          <p:cNvSpPr>
            <a:spLocks/>
          </p:cNvSpPr>
          <p:nvPr/>
        </p:nvSpPr>
        <p:spPr bwMode="auto">
          <a:xfrm>
            <a:off x="5357446" y="2763839"/>
            <a:ext cx="99646" cy="66675"/>
          </a:xfrm>
          <a:custGeom>
            <a:avLst/>
            <a:gdLst>
              <a:gd name="T0" fmla="*/ 99575441 w 64"/>
              <a:gd name="T1" fmla="*/ 61699603 h 37"/>
              <a:gd name="T2" fmla="*/ 125181519 w 64"/>
              <a:gd name="T3" fmla="*/ 90924878 h 37"/>
              <a:gd name="T4" fmla="*/ 147940415 w 64"/>
              <a:gd name="T5" fmla="*/ 120150152 h 37"/>
              <a:gd name="T6" fmla="*/ 182081289 w 64"/>
              <a:gd name="T7" fmla="*/ 120150152 h 37"/>
              <a:gd name="T8" fmla="*/ 147940415 w 64"/>
              <a:gd name="T9" fmla="*/ 61699603 h 37"/>
              <a:gd name="T10" fmla="*/ 125181519 w 64"/>
              <a:gd name="T11" fmla="*/ 61699603 h 37"/>
              <a:gd name="T12" fmla="*/ 125181519 w 64"/>
              <a:gd name="T13" fmla="*/ 25978022 h 37"/>
              <a:gd name="T14" fmla="*/ 99575441 w 64"/>
              <a:gd name="T15" fmla="*/ 0 h 37"/>
              <a:gd name="T16" fmla="*/ 0 w 64"/>
              <a:gd name="T17" fmla="*/ 0 h 37"/>
              <a:gd name="T18" fmla="*/ 42675671 w 64"/>
              <a:gd name="T19" fmla="*/ 61699603 h 37"/>
              <a:gd name="T20" fmla="*/ 99575441 w 64"/>
              <a:gd name="T21" fmla="*/ 61699603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37">
                <a:moveTo>
                  <a:pt x="35" y="19"/>
                </a:moveTo>
                <a:lnTo>
                  <a:pt x="44" y="28"/>
                </a:lnTo>
                <a:lnTo>
                  <a:pt x="52" y="37"/>
                </a:lnTo>
                <a:lnTo>
                  <a:pt x="64" y="37"/>
                </a:lnTo>
                <a:lnTo>
                  <a:pt x="52" y="19"/>
                </a:lnTo>
                <a:lnTo>
                  <a:pt x="44" y="19"/>
                </a:lnTo>
                <a:lnTo>
                  <a:pt x="44" y="8"/>
                </a:lnTo>
                <a:lnTo>
                  <a:pt x="35" y="0"/>
                </a:lnTo>
                <a:lnTo>
                  <a:pt x="0" y="0"/>
                </a:lnTo>
                <a:lnTo>
                  <a:pt x="15" y="19"/>
                </a:lnTo>
                <a:lnTo>
                  <a:pt x="35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3" name="Freeform 70"/>
          <p:cNvSpPr>
            <a:spLocks/>
          </p:cNvSpPr>
          <p:nvPr/>
        </p:nvSpPr>
        <p:spPr bwMode="auto">
          <a:xfrm>
            <a:off x="5357446" y="2763839"/>
            <a:ext cx="99646" cy="66675"/>
          </a:xfrm>
          <a:custGeom>
            <a:avLst/>
            <a:gdLst>
              <a:gd name="T0" fmla="*/ 99575441 w 64"/>
              <a:gd name="T1" fmla="*/ 61699603 h 37"/>
              <a:gd name="T2" fmla="*/ 125181519 w 64"/>
              <a:gd name="T3" fmla="*/ 90924878 h 37"/>
              <a:gd name="T4" fmla="*/ 147940415 w 64"/>
              <a:gd name="T5" fmla="*/ 120150152 h 37"/>
              <a:gd name="T6" fmla="*/ 182081289 w 64"/>
              <a:gd name="T7" fmla="*/ 120150152 h 37"/>
              <a:gd name="T8" fmla="*/ 147940415 w 64"/>
              <a:gd name="T9" fmla="*/ 61699603 h 37"/>
              <a:gd name="T10" fmla="*/ 125181519 w 64"/>
              <a:gd name="T11" fmla="*/ 61699603 h 37"/>
              <a:gd name="T12" fmla="*/ 125181519 w 64"/>
              <a:gd name="T13" fmla="*/ 25978022 h 37"/>
              <a:gd name="T14" fmla="*/ 99575441 w 64"/>
              <a:gd name="T15" fmla="*/ 0 h 37"/>
              <a:gd name="T16" fmla="*/ 0 w 64"/>
              <a:gd name="T17" fmla="*/ 0 h 37"/>
              <a:gd name="T18" fmla="*/ 42675671 w 64"/>
              <a:gd name="T19" fmla="*/ 61699603 h 37"/>
              <a:gd name="T20" fmla="*/ 99575441 w 64"/>
              <a:gd name="T21" fmla="*/ 61699603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37">
                <a:moveTo>
                  <a:pt x="35" y="19"/>
                </a:moveTo>
                <a:lnTo>
                  <a:pt x="44" y="28"/>
                </a:lnTo>
                <a:lnTo>
                  <a:pt x="52" y="37"/>
                </a:lnTo>
                <a:lnTo>
                  <a:pt x="64" y="37"/>
                </a:lnTo>
                <a:lnTo>
                  <a:pt x="52" y="19"/>
                </a:lnTo>
                <a:lnTo>
                  <a:pt x="44" y="19"/>
                </a:lnTo>
                <a:lnTo>
                  <a:pt x="44" y="8"/>
                </a:lnTo>
                <a:lnTo>
                  <a:pt x="35" y="0"/>
                </a:lnTo>
                <a:lnTo>
                  <a:pt x="0" y="0"/>
                </a:lnTo>
                <a:lnTo>
                  <a:pt x="15" y="19"/>
                </a:lnTo>
                <a:lnTo>
                  <a:pt x="35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4" name="Freeform 71"/>
          <p:cNvSpPr>
            <a:spLocks/>
          </p:cNvSpPr>
          <p:nvPr/>
        </p:nvSpPr>
        <p:spPr bwMode="auto">
          <a:xfrm>
            <a:off x="5411666" y="2744788"/>
            <a:ext cx="128954" cy="107950"/>
          </a:xfrm>
          <a:custGeom>
            <a:avLst/>
            <a:gdLst>
              <a:gd name="T0" fmla="*/ 150927110 w 82"/>
              <a:gd name="T1" fmla="*/ 0 h 60"/>
              <a:gd name="T2" fmla="*/ 110293150 w 82"/>
              <a:gd name="T3" fmla="*/ 38844008 h 60"/>
              <a:gd name="T4" fmla="*/ 84170954 w 82"/>
              <a:gd name="T5" fmla="*/ 38844008 h 60"/>
              <a:gd name="T6" fmla="*/ 49341359 w 82"/>
              <a:gd name="T7" fmla="*/ 0 h 60"/>
              <a:gd name="T8" fmla="*/ 0 w 82"/>
              <a:gd name="T9" fmla="*/ 0 h 60"/>
              <a:gd name="T10" fmla="*/ 0 w 82"/>
              <a:gd name="T11" fmla="*/ 38844008 h 60"/>
              <a:gd name="T12" fmla="*/ 26122196 w 82"/>
              <a:gd name="T13" fmla="*/ 64739414 h 60"/>
              <a:gd name="T14" fmla="*/ 26122196 w 82"/>
              <a:gd name="T15" fmla="*/ 100346722 h 60"/>
              <a:gd name="T16" fmla="*/ 49341359 w 82"/>
              <a:gd name="T17" fmla="*/ 100346722 h 60"/>
              <a:gd name="T18" fmla="*/ 84170954 w 82"/>
              <a:gd name="T19" fmla="*/ 155376033 h 60"/>
              <a:gd name="T20" fmla="*/ 150927110 w 82"/>
              <a:gd name="T21" fmla="*/ 129480628 h 60"/>
              <a:gd name="T22" fmla="*/ 150927110 w 82"/>
              <a:gd name="T23" fmla="*/ 155376033 h 60"/>
              <a:gd name="T24" fmla="*/ 211878901 w 82"/>
              <a:gd name="T25" fmla="*/ 194220042 h 60"/>
              <a:gd name="T26" fmla="*/ 177049306 w 82"/>
              <a:gd name="T27" fmla="*/ 155376033 h 60"/>
              <a:gd name="T28" fmla="*/ 211878901 w 82"/>
              <a:gd name="T29" fmla="*/ 155376033 h 60"/>
              <a:gd name="T30" fmla="*/ 211878901 w 82"/>
              <a:gd name="T31" fmla="*/ 100346722 h 60"/>
              <a:gd name="T32" fmla="*/ 238001098 w 82"/>
              <a:gd name="T33" fmla="*/ 64739414 h 60"/>
              <a:gd name="T34" fmla="*/ 177049306 w 82"/>
              <a:gd name="T35" fmla="*/ 38844008 h 60"/>
              <a:gd name="T36" fmla="*/ 150927110 w 82"/>
              <a:gd name="T37" fmla="*/ 0 h 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2" h="60">
                <a:moveTo>
                  <a:pt x="52" y="0"/>
                </a:moveTo>
                <a:lnTo>
                  <a:pt x="38" y="12"/>
                </a:lnTo>
                <a:lnTo>
                  <a:pt x="29" y="12"/>
                </a:lnTo>
                <a:lnTo>
                  <a:pt x="17" y="0"/>
                </a:lnTo>
                <a:lnTo>
                  <a:pt x="0" y="0"/>
                </a:lnTo>
                <a:lnTo>
                  <a:pt x="0" y="12"/>
                </a:lnTo>
                <a:lnTo>
                  <a:pt x="9" y="20"/>
                </a:lnTo>
                <a:lnTo>
                  <a:pt x="9" y="31"/>
                </a:lnTo>
                <a:lnTo>
                  <a:pt x="17" y="31"/>
                </a:lnTo>
                <a:lnTo>
                  <a:pt x="29" y="48"/>
                </a:lnTo>
                <a:lnTo>
                  <a:pt x="52" y="40"/>
                </a:lnTo>
                <a:lnTo>
                  <a:pt x="52" y="48"/>
                </a:lnTo>
                <a:lnTo>
                  <a:pt x="73" y="60"/>
                </a:lnTo>
                <a:lnTo>
                  <a:pt x="61" y="48"/>
                </a:lnTo>
                <a:lnTo>
                  <a:pt x="73" y="48"/>
                </a:lnTo>
                <a:lnTo>
                  <a:pt x="73" y="31"/>
                </a:lnTo>
                <a:lnTo>
                  <a:pt x="82" y="20"/>
                </a:lnTo>
                <a:lnTo>
                  <a:pt x="61" y="12"/>
                </a:lnTo>
                <a:lnTo>
                  <a:pt x="52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5" name="Freeform 72"/>
          <p:cNvSpPr>
            <a:spLocks/>
          </p:cNvSpPr>
          <p:nvPr/>
        </p:nvSpPr>
        <p:spPr bwMode="auto">
          <a:xfrm>
            <a:off x="5411666" y="2744788"/>
            <a:ext cx="128954" cy="107950"/>
          </a:xfrm>
          <a:custGeom>
            <a:avLst/>
            <a:gdLst>
              <a:gd name="T0" fmla="*/ 150927110 w 82"/>
              <a:gd name="T1" fmla="*/ 0 h 60"/>
              <a:gd name="T2" fmla="*/ 110293150 w 82"/>
              <a:gd name="T3" fmla="*/ 38844008 h 60"/>
              <a:gd name="T4" fmla="*/ 84170954 w 82"/>
              <a:gd name="T5" fmla="*/ 38844008 h 60"/>
              <a:gd name="T6" fmla="*/ 49341359 w 82"/>
              <a:gd name="T7" fmla="*/ 0 h 60"/>
              <a:gd name="T8" fmla="*/ 0 w 82"/>
              <a:gd name="T9" fmla="*/ 0 h 60"/>
              <a:gd name="T10" fmla="*/ 0 w 82"/>
              <a:gd name="T11" fmla="*/ 38844008 h 60"/>
              <a:gd name="T12" fmla="*/ 26122196 w 82"/>
              <a:gd name="T13" fmla="*/ 64739414 h 60"/>
              <a:gd name="T14" fmla="*/ 26122196 w 82"/>
              <a:gd name="T15" fmla="*/ 100346722 h 60"/>
              <a:gd name="T16" fmla="*/ 49341359 w 82"/>
              <a:gd name="T17" fmla="*/ 100346722 h 60"/>
              <a:gd name="T18" fmla="*/ 84170954 w 82"/>
              <a:gd name="T19" fmla="*/ 155376033 h 60"/>
              <a:gd name="T20" fmla="*/ 150927110 w 82"/>
              <a:gd name="T21" fmla="*/ 129480628 h 60"/>
              <a:gd name="T22" fmla="*/ 150927110 w 82"/>
              <a:gd name="T23" fmla="*/ 155376033 h 60"/>
              <a:gd name="T24" fmla="*/ 211878901 w 82"/>
              <a:gd name="T25" fmla="*/ 194220042 h 60"/>
              <a:gd name="T26" fmla="*/ 177049306 w 82"/>
              <a:gd name="T27" fmla="*/ 155376033 h 60"/>
              <a:gd name="T28" fmla="*/ 211878901 w 82"/>
              <a:gd name="T29" fmla="*/ 155376033 h 60"/>
              <a:gd name="T30" fmla="*/ 211878901 w 82"/>
              <a:gd name="T31" fmla="*/ 100346722 h 60"/>
              <a:gd name="T32" fmla="*/ 238001098 w 82"/>
              <a:gd name="T33" fmla="*/ 64739414 h 60"/>
              <a:gd name="T34" fmla="*/ 177049306 w 82"/>
              <a:gd name="T35" fmla="*/ 38844008 h 60"/>
              <a:gd name="T36" fmla="*/ 150927110 w 82"/>
              <a:gd name="T37" fmla="*/ 0 h 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2" h="60">
                <a:moveTo>
                  <a:pt x="52" y="0"/>
                </a:moveTo>
                <a:lnTo>
                  <a:pt x="38" y="12"/>
                </a:lnTo>
                <a:lnTo>
                  <a:pt x="29" y="12"/>
                </a:lnTo>
                <a:lnTo>
                  <a:pt x="17" y="0"/>
                </a:lnTo>
                <a:lnTo>
                  <a:pt x="0" y="0"/>
                </a:lnTo>
                <a:lnTo>
                  <a:pt x="0" y="12"/>
                </a:lnTo>
                <a:lnTo>
                  <a:pt x="9" y="20"/>
                </a:lnTo>
                <a:lnTo>
                  <a:pt x="9" y="31"/>
                </a:lnTo>
                <a:lnTo>
                  <a:pt x="17" y="31"/>
                </a:lnTo>
                <a:lnTo>
                  <a:pt x="29" y="48"/>
                </a:lnTo>
                <a:lnTo>
                  <a:pt x="52" y="40"/>
                </a:lnTo>
                <a:lnTo>
                  <a:pt x="52" y="48"/>
                </a:lnTo>
                <a:lnTo>
                  <a:pt x="73" y="60"/>
                </a:lnTo>
                <a:lnTo>
                  <a:pt x="61" y="48"/>
                </a:lnTo>
                <a:lnTo>
                  <a:pt x="73" y="48"/>
                </a:lnTo>
                <a:lnTo>
                  <a:pt x="73" y="31"/>
                </a:lnTo>
                <a:lnTo>
                  <a:pt x="82" y="20"/>
                </a:lnTo>
                <a:lnTo>
                  <a:pt x="61" y="12"/>
                </a:lnTo>
                <a:lnTo>
                  <a:pt x="52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6" name="Freeform 73"/>
          <p:cNvSpPr>
            <a:spLocks/>
          </p:cNvSpPr>
          <p:nvPr/>
        </p:nvSpPr>
        <p:spPr bwMode="auto">
          <a:xfrm>
            <a:off x="5411666" y="2281238"/>
            <a:ext cx="965688" cy="482600"/>
          </a:xfrm>
          <a:custGeom>
            <a:avLst/>
            <a:gdLst>
              <a:gd name="T0" fmla="*/ 1736574750 w 618"/>
              <a:gd name="T1" fmla="*/ 424858435 h 269"/>
              <a:gd name="T2" fmla="*/ 1710784656 w 618"/>
              <a:gd name="T3" fmla="*/ 492449346 h 269"/>
              <a:gd name="T4" fmla="*/ 1627680797 w 618"/>
              <a:gd name="T5" fmla="*/ 585788491 h 269"/>
              <a:gd name="T6" fmla="*/ 1584696743 w 618"/>
              <a:gd name="T7" fmla="*/ 724190636 h 269"/>
              <a:gd name="T8" fmla="*/ 1524518728 w 618"/>
              <a:gd name="T9" fmla="*/ 749938871 h 269"/>
              <a:gd name="T10" fmla="*/ 1289535169 w 618"/>
              <a:gd name="T11" fmla="*/ 724190636 h 269"/>
              <a:gd name="T12" fmla="*/ 1258013191 w 618"/>
              <a:gd name="T13" fmla="*/ 788563018 h 269"/>
              <a:gd name="T14" fmla="*/ 1163447256 w 618"/>
              <a:gd name="T15" fmla="*/ 788563018 h 269"/>
              <a:gd name="T16" fmla="*/ 1080345089 w 618"/>
              <a:gd name="T17" fmla="*/ 865809517 h 269"/>
              <a:gd name="T18" fmla="*/ 988643404 w 618"/>
              <a:gd name="T19" fmla="*/ 823966841 h 269"/>
              <a:gd name="T20" fmla="*/ 928465389 w 618"/>
              <a:gd name="T21" fmla="*/ 749938871 h 269"/>
              <a:gd name="T22" fmla="*/ 747931346 w 618"/>
              <a:gd name="T23" fmla="*/ 724190636 h 269"/>
              <a:gd name="T24" fmla="*/ 444173639 w 618"/>
              <a:gd name="T25" fmla="*/ 630849697 h 269"/>
              <a:gd name="T26" fmla="*/ 469963733 w 618"/>
              <a:gd name="T27" fmla="*/ 865809517 h 269"/>
              <a:gd name="T28" fmla="*/ 358203837 w 618"/>
              <a:gd name="T29" fmla="*/ 788563018 h 269"/>
              <a:gd name="T30" fmla="*/ 326681859 w 618"/>
              <a:gd name="T31" fmla="*/ 788563018 h 269"/>
              <a:gd name="T32" fmla="*/ 292295631 w 618"/>
              <a:gd name="T33" fmla="*/ 749938871 h 269"/>
              <a:gd name="T34" fmla="*/ 257907711 w 618"/>
              <a:gd name="T35" fmla="*/ 656599726 h 269"/>
              <a:gd name="T36" fmla="*/ 257907711 w 618"/>
              <a:gd name="T37" fmla="*/ 585788491 h 269"/>
              <a:gd name="T38" fmla="*/ 326681859 w 618"/>
              <a:gd name="T39" fmla="*/ 527854963 h 269"/>
              <a:gd name="T40" fmla="*/ 209191772 w 618"/>
              <a:gd name="T41" fmla="*/ 492449346 h 269"/>
              <a:gd name="T42" fmla="*/ 83103859 w 618"/>
              <a:gd name="T43" fmla="*/ 463480787 h 269"/>
              <a:gd name="T44" fmla="*/ 25790094 w 618"/>
              <a:gd name="T45" fmla="*/ 424858435 h 269"/>
              <a:gd name="T46" fmla="*/ 25790094 w 618"/>
              <a:gd name="T47" fmla="*/ 296113672 h 269"/>
              <a:gd name="T48" fmla="*/ 83103859 w 618"/>
              <a:gd name="T49" fmla="*/ 325080436 h 269"/>
              <a:gd name="T50" fmla="*/ 83103859 w 618"/>
              <a:gd name="T51" fmla="*/ 257489526 h 269"/>
              <a:gd name="T52" fmla="*/ 174803852 w 618"/>
              <a:gd name="T53" fmla="*/ 231741291 h 269"/>
              <a:gd name="T54" fmla="*/ 257907711 w 618"/>
              <a:gd name="T55" fmla="*/ 231741291 h 269"/>
              <a:gd name="T56" fmla="*/ 326681859 w 618"/>
              <a:gd name="T57" fmla="*/ 257489526 h 269"/>
              <a:gd name="T58" fmla="*/ 409785718 w 618"/>
              <a:gd name="T59" fmla="*/ 257489526 h 269"/>
              <a:gd name="T60" fmla="*/ 535873631 w 618"/>
              <a:gd name="T61" fmla="*/ 257489526 h 269"/>
              <a:gd name="T62" fmla="*/ 618977491 w 618"/>
              <a:gd name="T63" fmla="*/ 231741291 h 269"/>
              <a:gd name="T64" fmla="*/ 570261552 w 618"/>
              <a:gd name="T65" fmla="*/ 157713321 h 269"/>
              <a:gd name="T66" fmla="*/ 570261552 w 618"/>
              <a:gd name="T67" fmla="*/ 128744763 h 269"/>
              <a:gd name="T68" fmla="*/ 535873631 w 618"/>
              <a:gd name="T69" fmla="*/ 90120616 h 269"/>
              <a:gd name="T70" fmla="*/ 596051646 w 618"/>
              <a:gd name="T71" fmla="*/ 64372381 h 269"/>
              <a:gd name="T72" fmla="*/ 831033512 w 618"/>
              <a:gd name="T73" fmla="*/ 35405617 h 269"/>
              <a:gd name="T74" fmla="*/ 928465389 w 618"/>
              <a:gd name="T75" fmla="*/ 0 h 269"/>
              <a:gd name="T76" fmla="*/ 954257176 w 618"/>
              <a:gd name="T77" fmla="*/ 64372381 h 269"/>
              <a:gd name="T78" fmla="*/ 1080345089 w 618"/>
              <a:gd name="T79" fmla="*/ 64372381 h 269"/>
              <a:gd name="T80" fmla="*/ 1109001126 w 618"/>
              <a:gd name="T81" fmla="*/ 90120616 h 269"/>
              <a:gd name="T82" fmla="*/ 1197835176 w 618"/>
              <a:gd name="T83" fmla="*/ 64372381 h 269"/>
              <a:gd name="T84" fmla="*/ 1409892891 w 618"/>
              <a:gd name="T85" fmla="*/ 257489526 h 269"/>
              <a:gd name="T86" fmla="*/ 1467204963 w 618"/>
              <a:gd name="T87" fmla="*/ 257489526 h 269"/>
              <a:gd name="T88" fmla="*/ 1676396735 w 618"/>
              <a:gd name="T89" fmla="*/ 325080436 h 269"/>
              <a:gd name="T90" fmla="*/ 1736574750 w 618"/>
              <a:gd name="T91" fmla="*/ 325080436 h 269"/>
              <a:gd name="T92" fmla="*/ 1770962670 w 618"/>
              <a:gd name="T93" fmla="*/ 399108406 h 2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18" h="269">
                <a:moveTo>
                  <a:pt x="618" y="124"/>
                </a:moveTo>
                <a:lnTo>
                  <a:pt x="606" y="132"/>
                </a:lnTo>
                <a:lnTo>
                  <a:pt x="606" y="153"/>
                </a:lnTo>
                <a:lnTo>
                  <a:pt x="597" y="153"/>
                </a:lnTo>
                <a:lnTo>
                  <a:pt x="568" y="153"/>
                </a:lnTo>
                <a:lnTo>
                  <a:pt x="568" y="182"/>
                </a:lnTo>
                <a:lnTo>
                  <a:pt x="544" y="196"/>
                </a:lnTo>
                <a:lnTo>
                  <a:pt x="553" y="225"/>
                </a:lnTo>
                <a:lnTo>
                  <a:pt x="553" y="245"/>
                </a:lnTo>
                <a:lnTo>
                  <a:pt x="532" y="233"/>
                </a:lnTo>
                <a:lnTo>
                  <a:pt x="471" y="233"/>
                </a:lnTo>
                <a:lnTo>
                  <a:pt x="450" y="225"/>
                </a:lnTo>
                <a:lnTo>
                  <a:pt x="450" y="233"/>
                </a:lnTo>
                <a:lnTo>
                  <a:pt x="439" y="245"/>
                </a:lnTo>
                <a:lnTo>
                  <a:pt x="406" y="233"/>
                </a:lnTo>
                <a:lnTo>
                  <a:pt x="406" y="245"/>
                </a:lnTo>
                <a:lnTo>
                  <a:pt x="398" y="256"/>
                </a:lnTo>
                <a:lnTo>
                  <a:pt x="377" y="269"/>
                </a:lnTo>
                <a:lnTo>
                  <a:pt x="345" y="269"/>
                </a:lnTo>
                <a:lnTo>
                  <a:pt x="345" y="256"/>
                </a:lnTo>
                <a:lnTo>
                  <a:pt x="333" y="256"/>
                </a:lnTo>
                <a:lnTo>
                  <a:pt x="324" y="233"/>
                </a:lnTo>
                <a:lnTo>
                  <a:pt x="304" y="216"/>
                </a:lnTo>
                <a:lnTo>
                  <a:pt x="261" y="225"/>
                </a:lnTo>
                <a:lnTo>
                  <a:pt x="199" y="182"/>
                </a:lnTo>
                <a:lnTo>
                  <a:pt x="155" y="196"/>
                </a:lnTo>
                <a:lnTo>
                  <a:pt x="178" y="269"/>
                </a:lnTo>
                <a:lnTo>
                  <a:pt x="164" y="269"/>
                </a:lnTo>
                <a:lnTo>
                  <a:pt x="135" y="245"/>
                </a:lnTo>
                <a:lnTo>
                  <a:pt x="125" y="245"/>
                </a:lnTo>
                <a:lnTo>
                  <a:pt x="114" y="256"/>
                </a:lnTo>
                <a:lnTo>
                  <a:pt x="114" y="245"/>
                </a:lnTo>
                <a:lnTo>
                  <a:pt x="114" y="233"/>
                </a:lnTo>
                <a:lnTo>
                  <a:pt x="102" y="233"/>
                </a:lnTo>
                <a:lnTo>
                  <a:pt x="82" y="204"/>
                </a:lnTo>
                <a:lnTo>
                  <a:pt x="90" y="204"/>
                </a:lnTo>
                <a:lnTo>
                  <a:pt x="82" y="196"/>
                </a:lnTo>
                <a:lnTo>
                  <a:pt x="90" y="182"/>
                </a:lnTo>
                <a:lnTo>
                  <a:pt x="135" y="182"/>
                </a:lnTo>
                <a:lnTo>
                  <a:pt x="114" y="164"/>
                </a:lnTo>
                <a:lnTo>
                  <a:pt x="90" y="153"/>
                </a:lnTo>
                <a:lnTo>
                  <a:pt x="73" y="153"/>
                </a:lnTo>
                <a:lnTo>
                  <a:pt x="38" y="164"/>
                </a:lnTo>
                <a:lnTo>
                  <a:pt x="29" y="144"/>
                </a:lnTo>
                <a:lnTo>
                  <a:pt x="9" y="144"/>
                </a:lnTo>
                <a:lnTo>
                  <a:pt x="9" y="132"/>
                </a:lnTo>
                <a:lnTo>
                  <a:pt x="0" y="124"/>
                </a:lnTo>
                <a:lnTo>
                  <a:pt x="9" y="92"/>
                </a:lnTo>
                <a:lnTo>
                  <a:pt x="17" y="101"/>
                </a:lnTo>
                <a:lnTo>
                  <a:pt x="29" y="101"/>
                </a:lnTo>
                <a:lnTo>
                  <a:pt x="17" y="80"/>
                </a:lnTo>
                <a:lnTo>
                  <a:pt x="29" y="80"/>
                </a:lnTo>
                <a:lnTo>
                  <a:pt x="53" y="72"/>
                </a:lnTo>
                <a:lnTo>
                  <a:pt x="61" y="72"/>
                </a:lnTo>
                <a:lnTo>
                  <a:pt x="73" y="63"/>
                </a:lnTo>
                <a:lnTo>
                  <a:pt x="90" y="72"/>
                </a:lnTo>
                <a:lnTo>
                  <a:pt x="114" y="92"/>
                </a:lnTo>
                <a:lnTo>
                  <a:pt x="114" y="80"/>
                </a:lnTo>
                <a:lnTo>
                  <a:pt x="125" y="80"/>
                </a:lnTo>
                <a:lnTo>
                  <a:pt x="143" y="80"/>
                </a:lnTo>
                <a:lnTo>
                  <a:pt x="164" y="80"/>
                </a:lnTo>
                <a:lnTo>
                  <a:pt x="187" y="80"/>
                </a:lnTo>
                <a:lnTo>
                  <a:pt x="208" y="80"/>
                </a:lnTo>
                <a:lnTo>
                  <a:pt x="216" y="72"/>
                </a:lnTo>
                <a:lnTo>
                  <a:pt x="187" y="63"/>
                </a:lnTo>
                <a:lnTo>
                  <a:pt x="199" y="49"/>
                </a:lnTo>
                <a:lnTo>
                  <a:pt x="187" y="49"/>
                </a:lnTo>
                <a:lnTo>
                  <a:pt x="199" y="40"/>
                </a:lnTo>
                <a:lnTo>
                  <a:pt x="199" y="28"/>
                </a:lnTo>
                <a:lnTo>
                  <a:pt x="187" y="28"/>
                </a:lnTo>
                <a:lnTo>
                  <a:pt x="187" y="20"/>
                </a:lnTo>
                <a:lnTo>
                  <a:pt x="208" y="20"/>
                </a:lnTo>
                <a:lnTo>
                  <a:pt x="261" y="11"/>
                </a:lnTo>
                <a:lnTo>
                  <a:pt x="290" y="11"/>
                </a:lnTo>
                <a:lnTo>
                  <a:pt x="290" y="0"/>
                </a:lnTo>
                <a:lnTo>
                  <a:pt x="324" y="0"/>
                </a:lnTo>
                <a:lnTo>
                  <a:pt x="333" y="11"/>
                </a:lnTo>
                <a:lnTo>
                  <a:pt x="333" y="20"/>
                </a:lnTo>
                <a:lnTo>
                  <a:pt x="354" y="20"/>
                </a:lnTo>
                <a:lnTo>
                  <a:pt x="377" y="20"/>
                </a:lnTo>
                <a:lnTo>
                  <a:pt x="377" y="28"/>
                </a:lnTo>
                <a:lnTo>
                  <a:pt x="387" y="28"/>
                </a:lnTo>
                <a:lnTo>
                  <a:pt x="406" y="20"/>
                </a:lnTo>
                <a:lnTo>
                  <a:pt x="418" y="20"/>
                </a:lnTo>
                <a:lnTo>
                  <a:pt x="450" y="40"/>
                </a:lnTo>
                <a:lnTo>
                  <a:pt x="492" y="80"/>
                </a:lnTo>
                <a:lnTo>
                  <a:pt x="503" y="72"/>
                </a:lnTo>
                <a:lnTo>
                  <a:pt x="512" y="80"/>
                </a:lnTo>
                <a:lnTo>
                  <a:pt x="544" y="80"/>
                </a:lnTo>
                <a:lnTo>
                  <a:pt x="585" y="101"/>
                </a:lnTo>
                <a:lnTo>
                  <a:pt x="597" y="109"/>
                </a:lnTo>
                <a:lnTo>
                  <a:pt x="606" y="101"/>
                </a:lnTo>
                <a:lnTo>
                  <a:pt x="618" y="109"/>
                </a:lnTo>
                <a:lnTo>
                  <a:pt x="618" y="1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7" name="Freeform 74"/>
          <p:cNvSpPr>
            <a:spLocks/>
          </p:cNvSpPr>
          <p:nvPr/>
        </p:nvSpPr>
        <p:spPr bwMode="auto">
          <a:xfrm>
            <a:off x="5411666" y="2281238"/>
            <a:ext cx="965688" cy="482600"/>
          </a:xfrm>
          <a:custGeom>
            <a:avLst/>
            <a:gdLst>
              <a:gd name="T0" fmla="*/ 1736574750 w 618"/>
              <a:gd name="T1" fmla="*/ 424858435 h 269"/>
              <a:gd name="T2" fmla="*/ 1710784656 w 618"/>
              <a:gd name="T3" fmla="*/ 492449346 h 269"/>
              <a:gd name="T4" fmla="*/ 1627680797 w 618"/>
              <a:gd name="T5" fmla="*/ 585788491 h 269"/>
              <a:gd name="T6" fmla="*/ 1584696743 w 618"/>
              <a:gd name="T7" fmla="*/ 724190636 h 269"/>
              <a:gd name="T8" fmla="*/ 1524518728 w 618"/>
              <a:gd name="T9" fmla="*/ 749938871 h 269"/>
              <a:gd name="T10" fmla="*/ 1289535169 w 618"/>
              <a:gd name="T11" fmla="*/ 724190636 h 269"/>
              <a:gd name="T12" fmla="*/ 1258013191 w 618"/>
              <a:gd name="T13" fmla="*/ 788563018 h 269"/>
              <a:gd name="T14" fmla="*/ 1163447256 w 618"/>
              <a:gd name="T15" fmla="*/ 788563018 h 269"/>
              <a:gd name="T16" fmla="*/ 1080345089 w 618"/>
              <a:gd name="T17" fmla="*/ 865809517 h 269"/>
              <a:gd name="T18" fmla="*/ 988643404 w 618"/>
              <a:gd name="T19" fmla="*/ 823966841 h 269"/>
              <a:gd name="T20" fmla="*/ 928465389 w 618"/>
              <a:gd name="T21" fmla="*/ 749938871 h 269"/>
              <a:gd name="T22" fmla="*/ 747931346 w 618"/>
              <a:gd name="T23" fmla="*/ 724190636 h 269"/>
              <a:gd name="T24" fmla="*/ 444173639 w 618"/>
              <a:gd name="T25" fmla="*/ 630849697 h 269"/>
              <a:gd name="T26" fmla="*/ 469963733 w 618"/>
              <a:gd name="T27" fmla="*/ 865809517 h 269"/>
              <a:gd name="T28" fmla="*/ 358203837 w 618"/>
              <a:gd name="T29" fmla="*/ 788563018 h 269"/>
              <a:gd name="T30" fmla="*/ 326681859 w 618"/>
              <a:gd name="T31" fmla="*/ 788563018 h 269"/>
              <a:gd name="T32" fmla="*/ 292295631 w 618"/>
              <a:gd name="T33" fmla="*/ 749938871 h 269"/>
              <a:gd name="T34" fmla="*/ 257907711 w 618"/>
              <a:gd name="T35" fmla="*/ 656599726 h 269"/>
              <a:gd name="T36" fmla="*/ 257907711 w 618"/>
              <a:gd name="T37" fmla="*/ 585788491 h 269"/>
              <a:gd name="T38" fmla="*/ 326681859 w 618"/>
              <a:gd name="T39" fmla="*/ 527854963 h 269"/>
              <a:gd name="T40" fmla="*/ 209191772 w 618"/>
              <a:gd name="T41" fmla="*/ 492449346 h 269"/>
              <a:gd name="T42" fmla="*/ 83103859 w 618"/>
              <a:gd name="T43" fmla="*/ 463480787 h 269"/>
              <a:gd name="T44" fmla="*/ 25790094 w 618"/>
              <a:gd name="T45" fmla="*/ 424858435 h 269"/>
              <a:gd name="T46" fmla="*/ 25790094 w 618"/>
              <a:gd name="T47" fmla="*/ 296113672 h 269"/>
              <a:gd name="T48" fmla="*/ 83103859 w 618"/>
              <a:gd name="T49" fmla="*/ 325080436 h 269"/>
              <a:gd name="T50" fmla="*/ 83103859 w 618"/>
              <a:gd name="T51" fmla="*/ 257489526 h 269"/>
              <a:gd name="T52" fmla="*/ 174803852 w 618"/>
              <a:gd name="T53" fmla="*/ 231741291 h 269"/>
              <a:gd name="T54" fmla="*/ 257907711 w 618"/>
              <a:gd name="T55" fmla="*/ 231741291 h 269"/>
              <a:gd name="T56" fmla="*/ 326681859 w 618"/>
              <a:gd name="T57" fmla="*/ 257489526 h 269"/>
              <a:gd name="T58" fmla="*/ 409785718 w 618"/>
              <a:gd name="T59" fmla="*/ 257489526 h 269"/>
              <a:gd name="T60" fmla="*/ 535873631 w 618"/>
              <a:gd name="T61" fmla="*/ 257489526 h 269"/>
              <a:gd name="T62" fmla="*/ 618977491 w 618"/>
              <a:gd name="T63" fmla="*/ 231741291 h 269"/>
              <a:gd name="T64" fmla="*/ 570261552 w 618"/>
              <a:gd name="T65" fmla="*/ 157713321 h 269"/>
              <a:gd name="T66" fmla="*/ 570261552 w 618"/>
              <a:gd name="T67" fmla="*/ 128744763 h 269"/>
              <a:gd name="T68" fmla="*/ 535873631 w 618"/>
              <a:gd name="T69" fmla="*/ 90120616 h 269"/>
              <a:gd name="T70" fmla="*/ 596051646 w 618"/>
              <a:gd name="T71" fmla="*/ 64372381 h 269"/>
              <a:gd name="T72" fmla="*/ 831033512 w 618"/>
              <a:gd name="T73" fmla="*/ 35405617 h 269"/>
              <a:gd name="T74" fmla="*/ 928465389 w 618"/>
              <a:gd name="T75" fmla="*/ 0 h 269"/>
              <a:gd name="T76" fmla="*/ 954257176 w 618"/>
              <a:gd name="T77" fmla="*/ 64372381 h 269"/>
              <a:gd name="T78" fmla="*/ 1080345089 w 618"/>
              <a:gd name="T79" fmla="*/ 64372381 h 269"/>
              <a:gd name="T80" fmla="*/ 1109001126 w 618"/>
              <a:gd name="T81" fmla="*/ 90120616 h 269"/>
              <a:gd name="T82" fmla="*/ 1197835176 w 618"/>
              <a:gd name="T83" fmla="*/ 64372381 h 269"/>
              <a:gd name="T84" fmla="*/ 1409892891 w 618"/>
              <a:gd name="T85" fmla="*/ 257489526 h 269"/>
              <a:gd name="T86" fmla="*/ 1467204963 w 618"/>
              <a:gd name="T87" fmla="*/ 257489526 h 269"/>
              <a:gd name="T88" fmla="*/ 1676396735 w 618"/>
              <a:gd name="T89" fmla="*/ 325080436 h 269"/>
              <a:gd name="T90" fmla="*/ 1736574750 w 618"/>
              <a:gd name="T91" fmla="*/ 325080436 h 269"/>
              <a:gd name="T92" fmla="*/ 1770962670 w 618"/>
              <a:gd name="T93" fmla="*/ 399108406 h 2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18" h="269">
                <a:moveTo>
                  <a:pt x="618" y="124"/>
                </a:moveTo>
                <a:lnTo>
                  <a:pt x="606" y="132"/>
                </a:lnTo>
                <a:lnTo>
                  <a:pt x="606" y="153"/>
                </a:lnTo>
                <a:lnTo>
                  <a:pt x="597" y="153"/>
                </a:lnTo>
                <a:lnTo>
                  <a:pt x="568" y="153"/>
                </a:lnTo>
                <a:lnTo>
                  <a:pt x="568" y="182"/>
                </a:lnTo>
                <a:lnTo>
                  <a:pt x="544" y="196"/>
                </a:lnTo>
                <a:lnTo>
                  <a:pt x="553" y="225"/>
                </a:lnTo>
                <a:lnTo>
                  <a:pt x="553" y="245"/>
                </a:lnTo>
                <a:lnTo>
                  <a:pt x="532" y="233"/>
                </a:lnTo>
                <a:lnTo>
                  <a:pt x="471" y="233"/>
                </a:lnTo>
                <a:lnTo>
                  <a:pt x="450" y="225"/>
                </a:lnTo>
                <a:lnTo>
                  <a:pt x="450" y="233"/>
                </a:lnTo>
                <a:lnTo>
                  <a:pt x="439" y="245"/>
                </a:lnTo>
                <a:lnTo>
                  <a:pt x="406" y="233"/>
                </a:lnTo>
                <a:lnTo>
                  <a:pt x="406" y="245"/>
                </a:lnTo>
                <a:lnTo>
                  <a:pt x="398" y="256"/>
                </a:lnTo>
                <a:lnTo>
                  <a:pt x="377" y="269"/>
                </a:lnTo>
                <a:lnTo>
                  <a:pt x="345" y="269"/>
                </a:lnTo>
                <a:lnTo>
                  <a:pt x="345" y="256"/>
                </a:lnTo>
                <a:lnTo>
                  <a:pt x="333" y="256"/>
                </a:lnTo>
                <a:lnTo>
                  <a:pt x="324" y="233"/>
                </a:lnTo>
                <a:lnTo>
                  <a:pt x="304" y="216"/>
                </a:lnTo>
                <a:lnTo>
                  <a:pt x="261" y="225"/>
                </a:lnTo>
                <a:lnTo>
                  <a:pt x="199" y="182"/>
                </a:lnTo>
                <a:lnTo>
                  <a:pt x="155" y="196"/>
                </a:lnTo>
                <a:lnTo>
                  <a:pt x="178" y="269"/>
                </a:lnTo>
                <a:lnTo>
                  <a:pt x="164" y="269"/>
                </a:lnTo>
                <a:lnTo>
                  <a:pt x="135" y="245"/>
                </a:lnTo>
                <a:lnTo>
                  <a:pt x="125" y="245"/>
                </a:lnTo>
                <a:lnTo>
                  <a:pt x="114" y="256"/>
                </a:lnTo>
                <a:lnTo>
                  <a:pt x="114" y="245"/>
                </a:lnTo>
                <a:lnTo>
                  <a:pt x="114" y="233"/>
                </a:lnTo>
                <a:lnTo>
                  <a:pt x="102" y="233"/>
                </a:lnTo>
                <a:lnTo>
                  <a:pt x="82" y="204"/>
                </a:lnTo>
                <a:lnTo>
                  <a:pt x="90" y="204"/>
                </a:lnTo>
                <a:lnTo>
                  <a:pt x="82" y="196"/>
                </a:lnTo>
                <a:lnTo>
                  <a:pt x="90" y="182"/>
                </a:lnTo>
                <a:lnTo>
                  <a:pt x="135" y="182"/>
                </a:lnTo>
                <a:lnTo>
                  <a:pt x="114" y="164"/>
                </a:lnTo>
                <a:lnTo>
                  <a:pt x="90" y="153"/>
                </a:lnTo>
                <a:lnTo>
                  <a:pt x="73" y="153"/>
                </a:lnTo>
                <a:lnTo>
                  <a:pt x="38" y="164"/>
                </a:lnTo>
                <a:lnTo>
                  <a:pt x="29" y="144"/>
                </a:lnTo>
                <a:lnTo>
                  <a:pt x="9" y="144"/>
                </a:lnTo>
                <a:lnTo>
                  <a:pt x="9" y="132"/>
                </a:lnTo>
                <a:lnTo>
                  <a:pt x="0" y="124"/>
                </a:lnTo>
                <a:lnTo>
                  <a:pt x="9" y="92"/>
                </a:lnTo>
                <a:lnTo>
                  <a:pt x="17" y="101"/>
                </a:lnTo>
                <a:lnTo>
                  <a:pt x="29" y="101"/>
                </a:lnTo>
                <a:lnTo>
                  <a:pt x="17" y="80"/>
                </a:lnTo>
                <a:lnTo>
                  <a:pt x="29" y="80"/>
                </a:lnTo>
                <a:lnTo>
                  <a:pt x="53" y="72"/>
                </a:lnTo>
                <a:lnTo>
                  <a:pt x="61" y="72"/>
                </a:lnTo>
                <a:lnTo>
                  <a:pt x="73" y="63"/>
                </a:lnTo>
                <a:lnTo>
                  <a:pt x="90" y="72"/>
                </a:lnTo>
                <a:lnTo>
                  <a:pt x="114" y="92"/>
                </a:lnTo>
                <a:lnTo>
                  <a:pt x="114" y="80"/>
                </a:lnTo>
                <a:lnTo>
                  <a:pt x="125" y="80"/>
                </a:lnTo>
                <a:lnTo>
                  <a:pt x="143" y="80"/>
                </a:lnTo>
                <a:lnTo>
                  <a:pt x="164" y="80"/>
                </a:lnTo>
                <a:lnTo>
                  <a:pt x="187" y="80"/>
                </a:lnTo>
                <a:lnTo>
                  <a:pt x="208" y="80"/>
                </a:lnTo>
                <a:lnTo>
                  <a:pt x="216" y="72"/>
                </a:lnTo>
                <a:lnTo>
                  <a:pt x="187" y="63"/>
                </a:lnTo>
                <a:lnTo>
                  <a:pt x="199" y="49"/>
                </a:lnTo>
                <a:lnTo>
                  <a:pt x="187" y="49"/>
                </a:lnTo>
                <a:lnTo>
                  <a:pt x="199" y="40"/>
                </a:lnTo>
                <a:lnTo>
                  <a:pt x="199" y="28"/>
                </a:lnTo>
                <a:lnTo>
                  <a:pt x="187" y="28"/>
                </a:lnTo>
                <a:lnTo>
                  <a:pt x="187" y="20"/>
                </a:lnTo>
                <a:lnTo>
                  <a:pt x="208" y="20"/>
                </a:lnTo>
                <a:lnTo>
                  <a:pt x="261" y="11"/>
                </a:lnTo>
                <a:lnTo>
                  <a:pt x="290" y="11"/>
                </a:lnTo>
                <a:lnTo>
                  <a:pt x="290" y="0"/>
                </a:lnTo>
                <a:lnTo>
                  <a:pt x="324" y="0"/>
                </a:lnTo>
                <a:lnTo>
                  <a:pt x="333" y="11"/>
                </a:lnTo>
                <a:lnTo>
                  <a:pt x="333" y="20"/>
                </a:lnTo>
                <a:lnTo>
                  <a:pt x="354" y="20"/>
                </a:lnTo>
                <a:lnTo>
                  <a:pt x="377" y="20"/>
                </a:lnTo>
                <a:lnTo>
                  <a:pt x="377" y="28"/>
                </a:lnTo>
                <a:lnTo>
                  <a:pt x="387" y="28"/>
                </a:lnTo>
                <a:lnTo>
                  <a:pt x="406" y="20"/>
                </a:lnTo>
                <a:lnTo>
                  <a:pt x="418" y="20"/>
                </a:lnTo>
                <a:lnTo>
                  <a:pt x="450" y="40"/>
                </a:lnTo>
                <a:lnTo>
                  <a:pt x="492" y="80"/>
                </a:lnTo>
                <a:lnTo>
                  <a:pt x="503" y="72"/>
                </a:lnTo>
                <a:lnTo>
                  <a:pt x="512" y="80"/>
                </a:lnTo>
                <a:lnTo>
                  <a:pt x="544" y="80"/>
                </a:lnTo>
                <a:lnTo>
                  <a:pt x="585" y="101"/>
                </a:lnTo>
                <a:lnTo>
                  <a:pt x="597" y="109"/>
                </a:lnTo>
                <a:lnTo>
                  <a:pt x="606" y="101"/>
                </a:lnTo>
                <a:lnTo>
                  <a:pt x="618" y="109"/>
                </a:lnTo>
                <a:lnTo>
                  <a:pt x="618" y="1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8" name="Freeform 75"/>
          <p:cNvSpPr>
            <a:spLocks/>
          </p:cNvSpPr>
          <p:nvPr/>
        </p:nvSpPr>
        <p:spPr bwMode="auto">
          <a:xfrm>
            <a:off x="5653454" y="2609851"/>
            <a:ext cx="461597" cy="301625"/>
          </a:xfrm>
          <a:custGeom>
            <a:avLst/>
            <a:gdLst>
              <a:gd name="T0" fmla="*/ 571819498 w 295"/>
              <a:gd name="T1" fmla="*/ 509299199 h 168"/>
              <a:gd name="T2" fmla="*/ 571819498 w 295"/>
              <a:gd name="T3" fmla="*/ 473842103 h 168"/>
              <a:gd name="T4" fmla="*/ 511476302 w 295"/>
              <a:gd name="T5" fmla="*/ 435160492 h 168"/>
              <a:gd name="T6" fmla="*/ 359182539 w 295"/>
              <a:gd name="T7" fmla="*/ 341681877 h 168"/>
              <a:gd name="T8" fmla="*/ 336194898 w 295"/>
              <a:gd name="T9" fmla="*/ 280437639 h 168"/>
              <a:gd name="T10" fmla="*/ 244244330 w 295"/>
              <a:gd name="T11" fmla="*/ 280437639 h 168"/>
              <a:gd name="T12" fmla="*/ 209762020 w 295"/>
              <a:gd name="T13" fmla="*/ 203074417 h 168"/>
              <a:gd name="T14" fmla="*/ 149420520 w 295"/>
              <a:gd name="T15" fmla="*/ 164394602 h 168"/>
              <a:gd name="T16" fmla="*/ 126432878 w 295"/>
              <a:gd name="T17" fmla="*/ 164394602 h 168"/>
              <a:gd name="T18" fmla="*/ 91950567 w 295"/>
              <a:gd name="T19" fmla="*/ 238533309 h 168"/>
              <a:gd name="T20" fmla="*/ 91950567 w 295"/>
              <a:gd name="T21" fmla="*/ 280437639 h 168"/>
              <a:gd name="T22" fmla="*/ 66089682 w 295"/>
              <a:gd name="T23" fmla="*/ 280437639 h 168"/>
              <a:gd name="T24" fmla="*/ 0 w 295"/>
              <a:gd name="T25" fmla="*/ 45127050 h 168"/>
              <a:gd name="T26" fmla="*/ 126432878 w 295"/>
              <a:gd name="T27" fmla="*/ 0 h 168"/>
              <a:gd name="T28" fmla="*/ 301714282 w 295"/>
              <a:gd name="T29" fmla="*/ 138607460 h 168"/>
              <a:gd name="T30" fmla="*/ 428145465 w 295"/>
              <a:gd name="T31" fmla="*/ 109595803 h 168"/>
              <a:gd name="T32" fmla="*/ 485615417 w 295"/>
              <a:gd name="T33" fmla="*/ 164394602 h 168"/>
              <a:gd name="T34" fmla="*/ 511476302 w 295"/>
              <a:gd name="T35" fmla="*/ 238533309 h 168"/>
              <a:gd name="T36" fmla="*/ 545956917 w 295"/>
              <a:gd name="T37" fmla="*/ 238533309 h 168"/>
              <a:gd name="T38" fmla="*/ 545956917 w 295"/>
              <a:gd name="T39" fmla="*/ 280437639 h 168"/>
              <a:gd name="T40" fmla="*/ 637909180 w 295"/>
              <a:gd name="T41" fmla="*/ 280437639 h 168"/>
              <a:gd name="T42" fmla="*/ 698250680 w 295"/>
              <a:gd name="T43" fmla="*/ 238533309 h 168"/>
              <a:gd name="T44" fmla="*/ 755720633 w 295"/>
              <a:gd name="T45" fmla="*/ 280437639 h 168"/>
              <a:gd name="T46" fmla="*/ 755720633 w 295"/>
              <a:gd name="T47" fmla="*/ 238533309 h 168"/>
              <a:gd name="T48" fmla="*/ 847671200 w 295"/>
              <a:gd name="T49" fmla="*/ 306224781 h 168"/>
              <a:gd name="T50" fmla="*/ 781581518 w 295"/>
              <a:gd name="T51" fmla="*/ 341681877 h 168"/>
              <a:gd name="T52" fmla="*/ 721238322 w 295"/>
              <a:gd name="T53" fmla="*/ 341681877 h 168"/>
              <a:gd name="T54" fmla="*/ 721238322 w 295"/>
              <a:gd name="T55" fmla="*/ 280437639 h 168"/>
              <a:gd name="T56" fmla="*/ 663770065 w 295"/>
              <a:gd name="T57" fmla="*/ 306224781 h 168"/>
              <a:gd name="T58" fmla="*/ 663770065 w 295"/>
              <a:gd name="T59" fmla="*/ 370691739 h 168"/>
              <a:gd name="T60" fmla="*/ 594807140 w 295"/>
              <a:gd name="T61" fmla="*/ 370691739 h 168"/>
              <a:gd name="T62" fmla="*/ 637909180 w 295"/>
              <a:gd name="T63" fmla="*/ 399703396 h 168"/>
              <a:gd name="T64" fmla="*/ 663770065 w 295"/>
              <a:gd name="T65" fmla="*/ 473842103 h 168"/>
              <a:gd name="T66" fmla="*/ 637909180 w 295"/>
              <a:gd name="T67" fmla="*/ 541533575 h 168"/>
              <a:gd name="T68" fmla="*/ 571819498 w 295"/>
              <a:gd name="T69" fmla="*/ 509299199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5" h="168">
                <a:moveTo>
                  <a:pt x="199" y="158"/>
                </a:moveTo>
                <a:lnTo>
                  <a:pt x="199" y="147"/>
                </a:lnTo>
                <a:lnTo>
                  <a:pt x="178" y="135"/>
                </a:lnTo>
                <a:lnTo>
                  <a:pt x="125" y="106"/>
                </a:lnTo>
                <a:lnTo>
                  <a:pt x="117" y="87"/>
                </a:lnTo>
                <a:lnTo>
                  <a:pt x="85" y="87"/>
                </a:lnTo>
                <a:lnTo>
                  <a:pt x="73" y="63"/>
                </a:lnTo>
                <a:lnTo>
                  <a:pt x="52" y="51"/>
                </a:lnTo>
                <a:lnTo>
                  <a:pt x="44" y="51"/>
                </a:lnTo>
                <a:lnTo>
                  <a:pt x="32" y="74"/>
                </a:lnTo>
                <a:lnTo>
                  <a:pt x="32" y="87"/>
                </a:lnTo>
                <a:lnTo>
                  <a:pt x="23" y="87"/>
                </a:lnTo>
                <a:lnTo>
                  <a:pt x="0" y="14"/>
                </a:lnTo>
                <a:lnTo>
                  <a:pt x="44" y="0"/>
                </a:lnTo>
                <a:lnTo>
                  <a:pt x="105" y="43"/>
                </a:lnTo>
                <a:lnTo>
                  <a:pt x="149" y="34"/>
                </a:lnTo>
                <a:lnTo>
                  <a:pt x="169" y="51"/>
                </a:lnTo>
                <a:lnTo>
                  <a:pt x="178" y="74"/>
                </a:lnTo>
                <a:lnTo>
                  <a:pt x="190" y="74"/>
                </a:lnTo>
                <a:lnTo>
                  <a:pt x="190" y="87"/>
                </a:lnTo>
                <a:lnTo>
                  <a:pt x="222" y="87"/>
                </a:lnTo>
                <a:lnTo>
                  <a:pt x="243" y="74"/>
                </a:lnTo>
                <a:lnTo>
                  <a:pt x="263" y="87"/>
                </a:lnTo>
                <a:lnTo>
                  <a:pt x="263" y="74"/>
                </a:lnTo>
                <a:lnTo>
                  <a:pt x="295" y="95"/>
                </a:lnTo>
                <a:lnTo>
                  <a:pt x="272" y="106"/>
                </a:lnTo>
                <a:lnTo>
                  <a:pt x="251" y="106"/>
                </a:lnTo>
                <a:lnTo>
                  <a:pt x="251" y="87"/>
                </a:lnTo>
                <a:lnTo>
                  <a:pt x="231" y="95"/>
                </a:lnTo>
                <a:lnTo>
                  <a:pt x="231" y="115"/>
                </a:lnTo>
                <a:lnTo>
                  <a:pt x="207" y="115"/>
                </a:lnTo>
                <a:lnTo>
                  <a:pt x="222" y="124"/>
                </a:lnTo>
                <a:lnTo>
                  <a:pt x="231" y="147"/>
                </a:lnTo>
                <a:lnTo>
                  <a:pt x="222" y="168"/>
                </a:lnTo>
                <a:lnTo>
                  <a:pt x="199" y="158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89" name="Freeform 76"/>
          <p:cNvSpPr>
            <a:spLocks/>
          </p:cNvSpPr>
          <p:nvPr/>
        </p:nvSpPr>
        <p:spPr bwMode="auto">
          <a:xfrm>
            <a:off x="5653454" y="2609851"/>
            <a:ext cx="461597" cy="301625"/>
          </a:xfrm>
          <a:custGeom>
            <a:avLst/>
            <a:gdLst>
              <a:gd name="T0" fmla="*/ 571819498 w 295"/>
              <a:gd name="T1" fmla="*/ 509299199 h 168"/>
              <a:gd name="T2" fmla="*/ 571819498 w 295"/>
              <a:gd name="T3" fmla="*/ 473842103 h 168"/>
              <a:gd name="T4" fmla="*/ 511476302 w 295"/>
              <a:gd name="T5" fmla="*/ 435160492 h 168"/>
              <a:gd name="T6" fmla="*/ 359182539 w 295"/>
              <a:gd name="T7" fmla="*/ 341681877 h 168"/>
              <a:gd name="T8" fmla="*/ 336194898 w 295"/>
              <a:gd name="T9" fmla="*/ 280437639 h 168"/>
              <a:gd name="T10" fmla="*/ 244244330 w 295"/>
              <a:gd name="T11" fmla="*/ 280437639 h 168"/>
              <a:gd name="T12" fmla="*/ 209762020 w 295"/>
              <a:gd name="T13" fmla="*/ 203074417 h 168"/>
              <a:gd name="T14" fmla="*/ 149420520 w 295"/>
              <a:gd name="T15" fmla="*/ 164394602 h 168"/>
              <a:gd name="T16" fmla="*/ 126432878 w 295"/>
              <a:gd name="T17" fmla="*/ 164394602 h 168"/>
              <a:gd name="T18" fmla="*/ 91950567 w 295"/>
              <a:gd name="T19" fmla="*/ 238533309 h 168"/>
              <a:gd name="T20" fmla="*/ 91950567 w 295"/>
              <a:gd name="T21" fmla="*/ 280437639 h 168"/>
              <a:gd name="T22" fmla="*/ 66089682 w 295"/>
              <a:gd name="T23" fmla="*/ 280437639 h 168"/>
              <a:gd name="T24" fmla="*/ 0 w 295"/>
              <a:gd name="T25" fmla="*/ 45127050 h 168"/>
              <a:gd name="T26" fmla="*/ 126432878 w 295"/>
              <a:gd name="T27" fmla="*/ 0 h 168"/>
              <a:gd name="T28" fmla="*/ 301714282 w 295"/>
              <a:gd name="T29" fmla="*/ 138607460 h 168"/>
              <a:gd name="T30" fmla="*/ 428145465 w 295"/>
              <a:gd name="T31" fmla="*/ 109595803 h 168"/>
              <a:gd name="T32" fmla="*/ 485615417 w 295"/>
              <a:gd name="T33" fmla="*/ 164394602 h 168"/>
              <a:gd name="T34" fmla="*/ 511476302 w 295"/>
              <a:gd name="T35" fmla="*/ 238533309 h 168"/>
              <a:gd name="T36" fmla="*/ 545956917 w 295"/>
              <a:gd name="T37" fmla="*/ 238533309 h 168"/>
              <a:gd name="T38" fmla="*/ 545956917 w 295"/>
              <a:gd name="T39" fmla="*/ 280437639 h 168"/>
              <a:gd name="T40" fmla="*/ 637909180 w 295"/>
              <a:gd name="T41" fmla="*/ 280437639 h 168"/>
              <a:gd name="T42" fmla="*/ 698250680 w 295"/>
              <a:gd name="T43" fmla="*/ 238533309 h 168"/>
              <a:gd name="T44" fmla="*/ 755720633 w 295"/>
              <a:gd name="T45" fmla="*/ 280437639 h 168"/>
              <a:gd name="T46" fmla="*/ 755720633 w 295"/>
              <a:gd name="T47" fmla="*/ 238533309 h 168"/>
              <a:gd name="T48" fmla="*/ 847671200 w 295"/>
              <a:gd name="T49" fmla="*/ 306224781 h 168"/>
              <a:gd name="T50" fmla="*/ 781581518 w 295"/>
              <a:gd name="T51" fmla="*/ 341681877 h 168"/>
              <a:gd name="T52" fmla="*/ 721238322 w 295"/>
              <a:gd name="T53" fmla="*/ 341681877 h 168"/>
              <a:gd name="T54" fmla="*/ 721238322 w 295"/>
              <a:gd name="T55" fmla="*/ 280437639 h 168"/>
              <a:gd name="T56" fmla="*/ 663770065 w 295"/>
              <a:gd name="T57" fmla="*/ 306224781 h 168"/>
              <a:gd name="T58" fmla="*/ 663770065 w 295"/>
              <a:gd name="T59" fmla="*/ 370691739 h 168"/>
              <a:gd name="T60" fmla="*/ 594807140 w 295"/>
              <a:gd name="T61" fmla="*/ 370691739 h 168"/>
              <a:gd name="T62" fmla="*/ 637909180 w 295"/>
              <a:gd name="T63" fmla="*/ 399703396 h 168"/>
              <a:gd name="T64" fmla="*/ 663770065 w 295"/>
              <a:gd name="T65" fmla="*/ 473842103 h 168"/>
              <a:gd name="T66" fmla="*/ 637909180 w 295"/>
              <a:gd name="T67" fmla="*/ 541533575 h 168"/>
              <a:gd name="T68" fmla="*/ 571819498 w 295"/>
              <a:gd name="T69" fmla="*/ 509299199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5" h="168">
                <a:moveTo>
                  <a:pt x="199" y="158"/>
                </a:moveTo>
                <a:lnTo>
                  <a:pt x="199" y="147"/>
                </a:lnTo>
                <a:lnTo>
                  <a:pt x="178" y="135"/>
                </a:lnTo>
                <a:lnTo>
                  <a:pt x="125" y="106"/>
                </a:lnTo>
                <a:lnTo>
                  <a:pt x="117" y="87"/>
                </a:lnTo>
                <a:lnTo>
                  <a:pt x="85" y="87"/>
                </a:lnTo>
                <a:lnTo>
                  <a:pt x="73" y="63"/>
                </a:lnTo>
                <a:lnTo>
                  <a:pt x="52" y="51"/>
                </a:lnTo>
                <a:lnTo>
                  <a:pt x="44" y="51"/>
                </a:lnTo>
                <a:lnTo>
                  <a:pt x="32" y="74"/>
                </a:lnTo>
                <a:lnTo>
                  <a:pt x="32" y="87"/>
                </a:lnTo>
                <a:lnTo>
                  <a:pt x="23" y="87"/>
                </a:lnTo>
                <a:lnTo>
                  <a:pt x="0" y="14"/>
                </a:lnTo>
                <a:lnTo>
                  <a:pt x="44" y="0"/>
                </a:lnTo>
                <a:lnTo>
                  <a:pt x="105" y="43"/>
                </a:lnTo>
                <a:lnTo>
                  <a:pt x="149" y="34"/>
                </a:lnTo>
                <a:lnTo>
                  <a:pt x="169" y="51"/>
                </a:lnTo>
                <a:lnTo>
                  <a:pt x="178" y="74"/>
                </a:lnTo>
                <a:lnTo>
                  <a:pt x="190" y="74"/>
                </a:lnTo>
                <a:lnTo>
                  <a:pt x="190" y="87"/>
                </a:lnTo>
                <a:lnTo>
                  <a:pt x="222" y="87"/>
                </a:lnTo>
                <a:lnTo>
                  <a:pt x="243" y="74"/>
                </a:lnTo>
                <a:lnTo>
                  <a:pt x="263" y="87"/>
                </a:lnTo>
                <a:lnTo>
                  <a:pt x="263" y="74"/>
                </a:lnTo>
                <a:lnTo>
                  <a:pt x="295" y="95"/>
                </a:lnTo>
                <a:lnTo>
                  <a:pt x="272" y="106"/>
                </a:lnTo>
                <a:lnTo>
                  <a:pt x="251" y="106"/>
                </a:lnTo>
                <a:lnTo>
                  <a:pt x="251" y="87"/>
                </a:lnTo>
                <a:lnTo>
                  <a:pt x="231" y="95"/>
                </a:lnTo>
                <a:lnTo>
                  <a:pt x="231" y="115"/>
                </a:lnTo>
                <a:lnTo>
                  <a:pt x="207" y="115"/>
                </a:lnTo>
                <a:lnTo>
                  <a:pt x="222" y="124"/>
                </a:lnTo>
                <a:lnTo>
                  <a:pt x="231" y="147"/>
                </a:lnTo>
                <a:lnTo>
                  <a:pt x="222" y="168"/>
                </a:lnTo>
                <a:lnTo>
                  <a:pt x="199" y="15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0" name="Freeform 77"/>
          <p:cNvSpPr>
            <a:spLocks/>
          </p:cNvSpPr>
          <p:nvPr/>
        </p:nvSpPr>
        <p:spPr bwMode="auto">
          <a:xfrm>
            <a:off x="5977304" y="2763838"/>
            <a:ext cx="203688" cy="146050"/>
          </a:xfrm>
          <a:custGeom>
            <a:avLst/>
            <a:gdLst>
              <a:gd name="T0" fmla="*/ 69148681 w 130"/>
              <a:gd name="T1" fmla="*/ 263340772 h 81"/>
              <a:gd name="T2" fmla="*/ 40337014 w 130"/>
              <a:gd name="T3" fmla="*/ 263340772 h 81"/>
              <a:gd name="T4" fmla="*/ 69148681 w 130"/>
              <a:gd name="T5" fmla="*/ 195066904 h 81"/>
              <a:gd name="T6" fmla="*/ 40337014 w 130"/>
              <a:gd name="T7" fmla="*/ 120291107 h 81"/>
              <a:gd name="T8" fmla="*/ 0 w 130"/>
              <a:gd name="T9" fmla="*/ 94283389 h 81"/>
              <a:gd name="T10" fmla="*/ 69148681 w 130"/>
              <a:gd name="T11" fmla="*/ 94283389 h 81"/>
              <a:gd name="T12" fmla="*/ 69148681 w 130"/>
              <a:gd name="T13" fmla="*/ 61771938 h 81"/>
              <a:gd name="T14" fmla="*/ 69148681 w 130"/>
              <a:gd name="T15" fmla="*/ 26009522 h 81"/>
              <a:gd name="T16" fmla="*/ 126772016 w 130"/>
              <a:gd name="T17" fmla="*/ 0 h 81"/>
              <a:gd name="T18" fmla="*/ 126772016 w 130"/>
              <a:gd name="T19" fmla="*/ 61771938 h 81"/>
              <a:gd name="T20" fmla="*/ 161344660 w 130"/>
              <a:gd name="T21" fmla="*/ 61771938 h 81"/>
              <a:gd name="T22" fmla="*/ 126772016 w 130"/>
              <a:gd name="T23" fmla="*/ 61771938 h 81"/>
              <a:gd name="T24" fmla="*/ 100840837 w 130"/>
              <a:gd name="T25" fmla="*/ 61771938 h 81"/>
              <a:gd name="T26" fmla="*/ 100840837 w 130"/>
              <a:gd name="T27" fmla="*/ 94283389 h 81"/>
              <a:gd name="T28" fmla="*/ 187275839 w 130"/>
              <a:gd name="T29" fmla="*/ 94283389 h 81"/>
              <a:gd name="T30" fmla="*/ 218967995 w 130"/>
              <a:gd name="T31" fmla="*/ 120291107 h 81"/>
              <a:gd name="T32" fmla="*/ 314047856 w 130"/>
              <a:gd name="T33" fmla="*/ 94283389 h 81"/>
              <a:gd name="T34" fmla="*/ 314047856 w 130"/>
              <a:gd name="T35" fmla="*/ 120291107 h 81"/>
              <a:gd name="T36" fmla="*/ 339977338 w 130"/>
              <a:gd name="T37" fmla="*/ 156053523 h 81"/>
              <a:gd name="T38" fmla="*/ 374551679 w 130"/>
              <a:gd name="T39" fmla="*/ 156053523 h 81"/>
              <a:gd name="T40" fmla="*/ 374551679 w 130"/>
              <a:gd name="T41" fmla="*/ 230829320 h 81"/>
              <a:gd name="T42" fmla="*/ 314047856 w 130"/>
              <a:gd name="T43" fmla="*/ 230829320 h 81"/>
              <a:gd name="T44" fmla="*/ 253542335 w 130"/>
              <a:gd name="T45" fmla="*/ 263340772 h 81"/>
              <a:gd name="T46" fmla="*/ 218967995 w 130"/>
              <a:gd name="T47" fmla="*/ 195066904 h 81"/>
              <a:gd name="T48" fmla="*/ 187275839 w 130"/>
              <a:gd name="T49" fmla="*/ 156053523 h 81"/>
              <a:gd name="T50" fmla="*/ 161344660 w 130"/>
              <a:gd name="T51" fmla="*/ 230829320 h 81"/>
              <a:gd name="T52" fmla="*/ 126772016 w 130"/>
              <a:gd name="T53" fmla="*/ 230829320 h 81"/>
              <a:gd name="T54" fmla="*/ 69148681 w 130"/>
              <a:gd name="T55" fmla="*/ 263340772 h 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0" h="81">
                <a:moveTo>
                  <a:pt x="24" y="81"/>
                </a:moveTo>
                <a:lnTo>
                  <a:pt x="14" y="81"/>
                </a:lnTo>
                <a:lnTo>
                  <a:pt x="24" y="60"/>
                </a:lnTo>
                <a:lnTo>
                  <a:pt x="14" y="37"/>
                </a:lnTo>
                <a:lnTo>
                  <a:pt x="0" y="29"/>
                </a:lnTo>
                <a:lnTo>
                  <a:pt x="24" y="29"/>
                </a:lnTo>
                <a:lnTo>
                  <a:pt x="24" y="19"/>
                </a:lnTo>
                <a:lnTo>
                  <a:pt x="24" y="8"/>
                </a:lnTo>
                <a:lnTo>
                  <a:pt x="44" y="0"/>
                </a:lnTo>
                <a:lnTo>
                  <a:pt x="44" y="19"/>
                </a:lnTo>
                <a:lnTo>
                  <a:pt x="56" y="19"/>
                </a:lnTo>
                <a:lnTo>
                  <a:pt x="44" y="19"/>
                </a:lnTo>
                <a:lnTo>
                  <a:pt x="35" y="19"/>
                </a:lnTo>
                <a:lnTo>
                  <a:pt x="35" y="29"/>
                </a:lnTo>
                <a:lnTo>
                  <a:pt x="65" y="29"/>
                </a:lnTo>
                <a:lnTo>
                  <a:pt x="76" y="37"/>
                </a:lnTo>
                <a:lnTo>
                  <a:pt x="109" y="29"/>
                </a:lnTo>
                <a:lnTo>
                  <a:pt x="109" y="37"/>
                </a:lnTo>
                <a:lnTo>
                  <a:pt x="118" y="48"/>
                </a:lnTo>
                <a:lnTo>
                  <a:pt x="130" y="48"/>
                </a:lnTo>
                <a:lnTo>
                  <a:pt x="130" y="71"/>
                </a:lnTo>
                <a:lnTo>
                  <a:pt x="109" y="71"/>
                </a:lnTo>
                <a:lnTo>
                  <a:pt x="88" y="81"/>
                </a:lnTo>
                <a:lnTo>
                  <a:pt x="76" y="60"/>
                </a:lnTo>
                <a:lnTo>
                  <a:pt x="65" y="48"/>
                </a:lnTo>
                <a:lnTo>
                  <a:pt x="56" y="71"/>
                </a:lnTo>
                <a:lnTo>
                  <a:pt x="44" y="71"/>
                </a:lnTo>
                <a:lnTo>
                  <a:pt x="24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1" name="Freeform 78"/>
          <p:cNvSpPr>
            <a:spLocks/>
          </p:cNvSpPr>
          <p:nvPr/>
        </p:nvSpPr>
        <p:spPr bwMode="auto">
          <a:xfrm>
            <a:off x="5977304" y="2763838"/>
            <a:ext cx="203688" cy="146050"/>
          </a:xfrm>
          <a:custGeom>
            <a:avLst/>
            <a:gdLst>
              <a:gd name="T0" fmla="*/ 69148681 w 130"/>
              <a:gd name="T1" fmla="*/ 263340772 h 81"/>
              <a:gd name="T2" fmla="*/ 40337014 w 130"/>
              <a:gd name="T3" fmla="*/ 263340772 h 81"/>
              <a:gd name="T4" fmla="*/ 69148681 w 130"/>
              <a:gd name="T5" fmla="*/ 195066904 h 81"/>
              <a:gd name="T6" fmla="*/ 40337014 w 130"/>
              <a:gd name="T7" fmla="*/ 120291107 h 81"/>
              <a:gd name="T8" fmla="*/ 0 w 130"/>
              <a:gd name="T9" fmla="*/ 94283389 h 81"/>
              <a:gd name="T10" fmla="*/ 69148681 w 130"/>
              <a:gd name="T11" fmla="*/ 94283389 h 81"/>
              <a:gd name="T12" fmla="*/ 69148681 w 130"/>
              <a:gd name="T13" fmla="*/ 61771938 h 81"/>
              <a:gd name="T14" fmla="*/ 69148681 w 130"/>
              <a:gd name="T15" fmla="*/ 26009522 h 81"/>
              <a:gd name="T16" fmla="*/ 126772016 w 130"/>
              <a:gd name="T17" fmla="*/ 0 h 81"/>
              <a:gd name="T18" fmla="*/ 126772016 w 130"/>
              <a:gd name="T19" fmla="*/ 61771938 h 81"/>
              <a:gd name="T20" fmla="*/ 161344660 w 130"/>
              <a:gd name="T21" fmla="*/ 61771938 h 81"/>
              <a:gd name="T22" fmla="*/ 126772016 w 130"/>
              <a:gd name="T23" fmla="*/ 61771938 h 81"/>
              <a:gd name="T24" fmla="*/ 100840837 w 130"/>
              <a:gd name="T25" fmla="*/ 61771938 h 81"/>
              <a:gd name="T26" fmla="*/ 100840837 w 130"/>
              <a:gd name="T27" fmla="*/ 94283389 h 81"/>
              <a:gd name="T28" fmla="*/ 187275839 w 130"/>
              <a:gd name="T29" fmla="*/ 94283389 h 81"/>
              <a:gd name="T30" fmla="*/ 218967995 w 130"/>
              <a:gd name="T31" fmla="*/ 120291107 h 81"/>
              <a:gd name="T32" fmla="*/ 314047856 w 130"/>
              <a:gd name="T33" fmla="*/ 94283389 h 81"/>
              <a:gd name="T34" fmla="*/ 314047856 w 130"/>
              <a:gd name="T35" fmla="*/ 120291107 h 81"/>
              <a:gd name="T36" fmla="*/ 339977338 w 130"/>
              <a:gd name="T37" fmla="*/ 156053523 h 81"/>
              <a:gd name="T38" fmla="*/ 374551679 w 130"/>
              <a:gd name="T39" fmla="*/ 156053523 h 81"/>
              <a:gd name="T40" fmla="*/ 374551679 w 130"/>
              <a:gd name="T41" fmla="*/ 230829320 h 81"/>
              <a:gd name="T42" fmla="*/ 314047856 w 130"/>
              <a:gd name="T43" fmla="*/ 230829320 h 81"/>
              <a:gd name="T44" fmla="*/ 253542335 w 130"/>
              <a:gd name="T45" fmla="*/ 263340772 h 81"/>
              <a:gd name="T46" fmla="*/ 218967995 w 130"/>
              <a:gd name="T47" fmla="*/ 195066904 h 81"/>
              <a:gd name="T48" fmla="*/ 187275839 w 130"/>
              <a:gd name="T49" fmla="*/ 156053523 h 81"/>
              <a:gd name="T50" fmla="*/ 161344660 w 130"/>
              <a:gd name="T51" fmla="*/ 230829320 h 81"/>
              <a:gd name="T52" fmla="*/ 126772016 w 130"/>
              <a:gd name="T53" fmla="*/ 230829320 h 81"/>
              <a:gd name="T54" fmla="*/ 69148681 w 130"/>
              <a:gd name="T55" fmla="*/ 263340772 h 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0" h="81">
                <a:moveTo>
                  <a:pt x="24" y="81"/>
                </a:moveTo>
                <a:lnTo>
                  <a:pt x="14" y="81"/>
                </a:lnTo>
                <a:lnTo>
                  <a:pt x="24" y="60"/>
                </a:lnTo>
                <a:lnTo>
                  <a:pt x="14" y="37"/>
                </a:lnTo>
                <a:lnTo>
                  <a:pt x="0" y="29"/>
                </a:lnTo>
                <a:lnTo>
                  <a:pt x="24" y="29"/>
                </a:lnTo>
                <a:lnTo>
                  <a:pt x="24" y="19"/>
                </a:lnTo>
                <a:lnTo>
                  <a:pt x="24" y="8"/>
                </a:lnTo>
                <a:lnTo>
                  <a:pt x="44" y="0"/>
                </a:lnTo>
                <a:lnTo>
                  <a:pt x="44" y="19"/>
                </a:lnTo>
                <a:lnTo>
                  <a:pt x="56" y="19"/>
                </a:lnTo>
                <a:lnTo>
                  <a:pt x="44" y="19"/>
                </a:lnTo>
                <a:lnTo>
                  <a:pt x="35" y="19"/>
                </a:lnTo>
                <a:lnTo>
                  <a:pt x="35" y="29"/>
                </a:lnTo>
                <a:lnTo>
                  <a:pt x="65" y="29"/>
                </a:lnTo>
                <a:lnTo>
                  <a:pt x="76" y="37"/>
                </a:lnTo>
                <a:lnTo>
                  <a:pt x="109" y="29"/>
                </a:lnTo>
                <a:lnTo>
                  <a:pt x="109" y="37"/>
                </a:lnTo>
                <a:lnTo>
                  <a:pt x="118" y="48"/>
                </a:lnTo>
                <a:lnTo>
                  <a:pt x="130" y="48"/>
                </a:lnTo>
                <a:lnTo>
                  <a:pt x="130" y="71"/>
                </a:lnTo>
                <a:lnTo>
                  <a:pt x="109" y="71"/>
                </a:lnTo>
                <a:lnTo>
                  <a:pt x="88" y="81"/>
                </a:lnTo>
                <a:lnTo>
                  <a:pt x="76" y="60"/>
                </a:lnTo>
                <a:lnTo>
                  <a:pt x="65" y="48"/>
                </a:lnTo>
                <a:lnTo>
                  <a:pt x="56" y="71"/>
                </a:lnTo>
                <a:lnTo>
                  <a:pt x="44" y="71"/>
                </a:lnTo>
                <a:lnTo>
                  <a:pt x="24" y="8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2" name="Freeform 79"/>
          <p:cNvSpPr>
            <a:spLocks/>
          </p:cNvSpPr>
          <p:nvPr/>
        </p:nvSpPr>
        <p:spPr bwMode="auto">
          <a:xfrm>
            <a:off x="6034454" y="2686051"/>
            <a:ext cx="240323" cy="144463"/>
          </a:xfrm>
          <a:custGeom>
            <a:avLst/>
            <a:gdLst>
              <a:gd name="T0" fmla="*/ 22865154 w 154"/>
              <a:gd name="T1" fmla="*/ 202174163 h 80"/>
              <a:gd name="T2" fmla="*/ 80025504 w 154"/>
              <a:gd name="T3" fmla="*/ 202174163 h 80"/>
              <a:gd name="T4" fmla="*/ 148619276 w 154"/>
              <a:gd name="T5" fmla="*/ 166304000 h 80"/>
              <a:gd name="T6" fmla="*/ 57162040 w 154"/>
              <a:gd name="T7" fmla="*/ 97826732 h 80"/>
              <a:gd name="T8" fmla="*/ 57162040 w 154"/>
              <a:gd name="T9" fmla="*/ 140217594 h 80"/>
              <a:gd name="T10" fmla="*/ 0 w 154"/>
              <a:gd name="T11" fmla="*/ 97826732 h 80"/>
              <a:gd name="T12" fmla="*/ 22865154 w 154"/>
              <a:gd name="T13" fmla="*/ 61956569 h 80"/>
              <a:gd name="T14" fmla="*/ 22865154 w 154"/>
              <a:gd name="T15" fmla="*/ 26086406 h 80"/>
              <a:gd name="T16" fmla="*/ 57162040 w 154"/>
              <a:gd name="T17" fmla="*/ 26086406 h 80"/>
              <a:gd name="T18" fmla="*/ 114322390 w 154"/>
              <a:gd name="T19" fmla="*/ 61956569 h 80"/>
              <a:gd name="T20" fmla="*/ 148619276 w 154"/>
              <a:gd name="T21" fmla="*/ 26086406 h 80"/>
              <a:gd name="T22" fmla="*/ 148619276 w 154"/>
              <a:gd name="T23" fmla="*/ 0 h 80"/>
              <a:gd name="T24" fmla="*/ 205781316 w 154"/>
              <a:gd name="T25" fmla="*/ 26086406 h 80"/>
              <a:gd name="T26" fmla="*/ 380124525 w 154"/>
              <a:gd name="T27" fmla="*/ 26086406 h 80"/>
              <a:gd name="T28" fmla="*/ 440143653 w 154"/>
              <a:gd name="T29" fmla="*/ 61956569 h 80"/>
              <a:gd name="T30" fmla="*/ 440143653 w 154"/>
              <a:gd name="T31" fmla="*/ 97826732 h 80"/>
              <a:gd name="T32" fmla="*/ 380124525 w 154"/>
              <a:gd name="T33" fmla="*/ 140217594 h 80"/>
              <a:gd name="T34" fmla="*/ 322962484 w 154"/>
              <a:gd name="T35" fmla="*/ 140217594 h 80"/>
              <a:gd name="T36" fmla="*/ 322962484 w 154"/>
              <a:gd name="T37" fmla="*/ 166304000 h 80"/>
              <a:gd name="T38" fmla="*/ 231503558 w 154"/>
              <a:gd name="T39" fmla="*/ 166304000 h 80"/>
              <a:gd name="T40" fmla="*/ 205781316 w 154"/>
              <a:gd name="T41" fmla="*/ 202174163 h 80"/>
              <a:gd name="T42" fmla="*/ 205781316 w 154"/>
              <a:gd name="T43" fmla="*/ 231521821 h 80"/>
              <a:gd name="T44" fmla="*/ 114322390 w 154"/>
              <a:gd name="T45" fmla="*/ 260869480 h 80"/>
              <a:gd name="T46" fmla="*/ 80025504 w 154"/>
              <a:gd name="T47" fmla="*/ 231521821 h 80"/>
              <a:gd name="T48" fmla="*/ 0 w 154"/>
              <a:gd name="T49" fmla="*/ 231521821 h 80"/>
              <a:gd name="T50" fmla="*/ 0 w 154"/>
              <a:gd name="T51" fmla="*/ 202174163 h 80"/>
              <a:gd name="T52" fmla="*/ 22865154 w 154"/>
              <a:gd name="T53" fmla="*/ 202174163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4" h="80">
                <a:moveTo>
                  <a:pt x="8" y="62"/>
                </a:moveTo>
                <a:lnTo>
                  <a:pt x="28" y="62"/>
                </a:lnTo>
                <a:lnTo>
                  <a:pt x="52" y="51"/>
                </a:lnTo>
                <a:lnTo>
                  <a:pt x="20" y="30"/>
                </a:lnTo>
                <a:lnTo>
                  <a:pt x="20" y="43"/>
                </a:lnTo>
                <a:lnTo>
                  <a:pt x="0" y="30"/>
                </a:lnTo>
                <a:lnTo>
                  <a:pt x="8" y="19"/>
                </a:lnTo>
                <a:lnTo>
                  <a:pt x="8" y="8"/>
                </a:lnTo>
                <a:lnTo>
                  <a:pt x="20" y="8"/>
                </a:lnTo>
                <a:lnTo>
                  <a:pt x="40" y="19"/>
                </a:lnTo>
                <a:lnTo>
                  <a:pt x="52" y="8"/>
                </a:lnTo>
                <a:lnTo>
                  <a:pt x="52" y="0"/>
                </a:lnTo>
                <a:lnTo>
                  <a:pt x="72" y="8"/>
                </a:lnTo>
                <a:lnTo>
                  <a:pt x="133" y="8"/>
                </a:lnTo>
                <a:lnTo>
                  <a:pt x="154" y="19"/>
                </a:lnTo>
                <a:lnTo>
                  <a:pt x="154" y="30"/>
                </a:lnTo>
                <a:lnTo>
                  <a:pt x="133" y="43"/>
                </a:lnTo>
                <a:lnTo>
                  <a:pt x="113" y="43"/>
                </a:lnTo>
                <a:lnTo>
                  <a:pt x="113" y="51"/>
                </a:lnTo>
                <a:lnTo>
                  <a:pt x="81" y="51"/>
                </a:lnTo>
                <a:lnTo>
                  <a:pt x="72" y="62"/>
                </a:lnTo>
                <a:lnTo>
                  <a:pt x="72" y="71"/>
                </a:lnTo>
                <a:lnTo>
                  <a:pt x="40" y="80"/>
                </a:lnTo>
                <a:lnTo>
                  <a:pt x="28" y="71"/>
                </a:lnTo>
                <a:lnTo>
                  <a:pt x="0" y="71"/>
                </a:lnTo>
                <a:lnTo>
                  <a:pt x="0" y="62"/>
                </a:lnTo>
                <a:lnTo>
                  <a:pt x="8" y="6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3" name="Freeform 80"/>
          <p:cNvSpPr>
            <a:spLocks/>
          </p:cNvSpPr>
          <p:nvPr/>
        </p:nvSpPr>
        <p:spPr bwMode="auto">
          <a:xfrm>
            <a:off x="6034454" y="2686051"/>
            <a:ext cx="240323" cy="144463"/>
          </a:xfrm>
          <a:custGeom>
            <a:avLst/>
            <a:gdLst>
              <a:gd name="T0" fmla="*/ 22865154 w 154"/>
              <a:gd name="T1" fmla="*/ 202174163 h 80"/>
              <a:gd name="T2" fmla="*/ 80025504 w 154"/>
              <a:gd name="T3" fmla="*/ 202174163 h 80"/>
              <a:gd name="T4" fmla="*/ 148619276 w 154"/>
              <a:gd name="T5" fmla="*/ 166304000 h 80"/>
              <a:gd name="T6" fmla="*/ 57162040 w 154"/>
              <a:gd name="T7" fmla="*/ 97826732 h 80"/>
              <a:gd name="T8" fmla="*/ 57162040 w 154"/>
              <a:gd name="T9" fmla="*/ 140217594 h 80"/>
              <a:gd name="T10" fmla="*/ 0 w 154"/>
              <a:gd name="T11" fmla="*/ 97826732 h 80"/>
              <a:gd name="T12" fmla="*/ 22865154 w 154"/>
              <a:gd name="T13" fmla="*/ 61956569 h 80"/>
              <a:gd name="T14" fmla="*/ 22865154 w 154"/>
              <a:gd name="T15" fmla="*/ 26086406 h 80"/>
              <a:gd name="T16" fmla="*/ 57162040 w 154"/>
              <a:gd name="T17" fmla="*/ 26086406 h 80"/>
              <a:gd name="T18" fmla="*/ 114322390 w 154"/>
              <a:gd name="T19" fmla="*/ 61956569 h 80"/>
              <a:gd name="T20" fmla="*/ 148619276 w 154"/>
              <a:gd name="T21" fmla="*/ 26086406 h 80"/>
              <a:gd name="T22" fmla="*/ 148619276 w 154"/>
              <a:gd name="T23" fmla="*/ 0 h 80"/>
              <a:gd name="T24" fmla="*/ 205781316 w 154"/>
              <a:gd name="T25" fmla="*/ 26086406 h 80"/>
              <a:gd name="T26" fmla="*/ 380124525 w 154"/>
              <a:gd name="T27" fmla="*/ 26086406 h 80"/>
              <a:gd name="T28" fmla="*/ 440143653 w 154"/>
              <a:gd name="T29" fmla="*/ 61956569 h 80"/>
              <a:gd name="T30" fmla="*/ 440143653 w 154"/>
              <a:gd name="T31" fmla="*/ 97826732 h 80"/>
              <a:gd name="T32" fmla="*/ 380124525 w 154"/>
              <a:gd name="T33" fmla="*/ 140217594 h 80"/>
              <a:gd name="T34" fmla="*/ 322962484 w 154"/>
              <a:gd name="T35" fmla="*/ 140217594 h 80"/>
              <a:gd name="T36" fmla="*/ 322962484 w 154"/>
              <a:gd name="T37" fmla="*/ 166304000 h 80"/>
              <a:gd name="T38" fmla="*/ 231503558 w 154"/>
              <a:gd name="T39" fmla="*/ 166304000 h 80"/>
              <a:gd name="T40" fmla="*/ 205781316 w 154"/>
              <a:gd name="T41" fmla="*/ 202174163 h 80"/>
              <a:gd name="T42" fmla="*/ 205781316 w 154"/>
              <a:gd name="T43" fmla="*/ 231521821 h 80"/>
              <a:gd name="T44" fmla="*/ 114322390 w 154"/>
              <a:gd name="T45" fmla="*/ 260869480 h 80"/>
              <a:gd name="T46" fmla="*/ 80025504 w 154"/>
              <a:gd name="T47" fmla="*/ 231521821 h 80"/>
              <a:gd name="T48" fmla="*/ 0 w 154"/>
              <a:gd name="T49" fmla="*/ 231521821 h 80"/>
              <a:gd name="T50" fmla="*/ 0 w 154"/>
              <a:gd name="T51" fmla="*/ 202174163 h 80"/>
              <a:gd name="T52" fmla="*/ 22865154 w 154"/>
              <a:gd name="T53" fmla="*/ 202174163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4" h="80">
                <a:moveTo>
                  <a:pt x="8" y="62"/>
                </a:moveTo>
                <a:lnTo>
                  <a:pt x="28" y="62"/>
                </a:lnTo>
                <a:lnTo>
                  <a:pt x="52" y="51"/>
                </a:lnTo>
                <a:lnTo>
                  <a:pt x="20" y="30"/>
                </a:lnTo>
                <a:lnTo>
                  <a:pt x="20" y="43"/>
                </a:lnTo>
                <a:lnTo>
                  <a:pt x="0" y="30"/>
                </a:lnTo>
                <a:lnTo>
                  <a:pt x="8" y="19"/>
                </a:lnTo>
                <a:lnTo>
                  <a:pt x="8" y="8"/>
                </a:lnTo>
                <a:lnTo>
                  <a:pt x="20" y="8"/>
                </a:lnTo>
                <a:lnTo>
                  <a:pt x="40" y="19"/>
                </a:lnTo>
                <a:lnTo>
                  <a:pt x="52" y="8"/>
                </a:lnTo>
                <a:lnTo>
                  <a:pt x="52" y="0"/>
                </a:lnTo>
                <a:lnTo>
                  <a:pt x="72" y="8"/>
                </a:lnTo>
                <a:lnTo>
                  <a:pt x="133" y="8"/>
                </a:lnTo>
                <a:lnTo>
                  <a:pt x="154" y="19"/>
                </a:lnTo>
                <a:lnTo>
                  <a:pt x="154" y="30"/>
                </a:lnTo>
                <a:lnTo>
                  <a:pt x="133" y="43"/>
                </a:lnTo>
                <a:lnTo>
                  <a:pt x="113" y="43"/>
                </a:lnTo>
                <a:lnTo>
                  <a:pt x="113" y="51"/>
                </a:lnTo>
                <a:lnTo>
                  <a:pt x="81" y="51"/>
                </a:lnTo>
                <a:lnTo>
                  <a:pt x="72" y="62"/>
                </a:lnTo>
                <a:lnTo>
                  <a:pt x="72" y="71"/>
                </a:lnTo>
                <a:lnTo>
                  <a:pt x="40" y="80"/>
                </a:lnTo>
                <a:lnTo>
                  <a:pt x="28" y="71"/>
                </a:lnTo>
                <a:lnTo>
                  <a:pt x="0" y="71"/>
                </a:lnTo>
                <a:lnTo>
                  <a:pt x="0" y="62"/>
                </a:lnTo>
                <a:lnTo>
                  <a:pt x="8" y="6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4" name="Freeform 81"/>
          <p:cNvSpPr>
            <a:spLocks/>
          </p:cNvSpPr>
          <p:nvPr/>
        </p:nvSpPr>
        <p:spPr bwMode="auto">
          <a:xfrm>
            <a:off x="5590443" y="2701925"/>
            <a:ext cx="375138" cy="260350"/>
          </a:xfrm>
          <a:custGeom>
            <a:avLst/>
            <a:gdLst>
              <a:gd name="T0" fmla="*/ 183511613 w 240"/>
              <a:gd name="T1" fmla="*/ 112835690 h 145"/>
              <a:gd name="T2" fmla="*/ 140500947 w 240"/>
              <a:gd name="T3" fmla="*/ 112835690 h 145"/>
              <a:gd name="T4" fmla="*/ 57348120 w 240"/>
              <a:gd name="T5" fmla="*/ 35463261 h 145"/>
              <a:gd name="T6" fmla="*/ 31541720 w 240"/>
              <a:gd name="T7" fmla="*/ 35463261 h 145"/>
              <a:gd name="T8" fmla="*/ 0 w 240"/>
              <a:gd name="T9" fmla="*/ 70924727 h 145"/>
              <a:gd name="T10" fmla="*/ 31541720 w 240"/>
              <a:gd name="T11" fmla="*/ 112835690 h 145"/>
              <a:gd name="T12" fmla="*/ 31541720 w 240"/>
              <a:gd name="T13" fmla="*/ 70924727 h 145"/>
              <a:gd name="T14" fmla="*/ 57348120 w 240"/>
              <a:gd name="T15" fmla="*/ 70924727 h 145"/>
              <a:gd name="T16" fmla="*/ 83154520 w 240"/>
              <a:gd name="T17" fmla="*/ 112835690 h 145"/>
              <a:gd name="T18" fmla="*/ 83154520 w 240"/>
              <a:gd name="T19" fmla="*/ 138626500 h 145"/>
              <a:gd name="T20" fmla="*/ 31541720 w 240"/>
              <a:gd name="T21" fmla="*/ 138626500 h 145"/>
              <a:gd name="T22" fmla="*/ 31541720 w 240"/>
              <a:gd name="T23" fmla="*/ 174089761 h 145"/>
              <a:gd name="T24" fmla="*/ 57348120 w 240"/>
              <a:gd name="T25" fmla="*/ 174089761 h 145"/>
              <a:gd name="T26" fmla="*/ 83154520 w 240"/>
              <a:gd name="T27" fmla="*/ 232119082 h 145"/>
              <a:gd name="T28" fmla="*/ 114694547 w 240"/>
              <a:gd name="T29" fmla="*/ 341731819 h 145"/>
              <a:gd name="T30" fmla="*/ 183511613 w 240"/>
              <a:gd name="T31" fmla="*/ 306268558 h 145"/>
              <a:gd name="T32" fmla="*/ 243726547 w 240"/>
              <a:gd name="T33" fmla="*/ 267582343 h 145"/>
              <a:gd name="T34" fmla="*/ 475984147 w 240"/>
              <a:gd name="T35" fmla="*/ 399761141 h 145"/>
              <a:gd name="T36" fmla="*/ 475984147 w 240"/>
              <a:gd name="T37" fmla="*/ 435224402 h 145"/>
              <a:gd name="T38" fmla="*/ 544801213 w 240"/>
              <a:gd name="T39" fmla="*/ 467462914 h 145"/>
              <a:gd name="T40" fmla="*/ 567740800 w 240"/>
              <a:gd name="T41" fmla="*/ 435224402 h 145"/>
              <a:gd name="T42" fmla="*/ 627955733 w 240"/>
              <a:gd name="T43" fmla="*/ 399761141 h 145"/>
              <a:gd name="T44" fmla="*/ 627955733 w 240"/>
              <a:gd name="T45" fmla="*/ 341731819 h 145"/>
              <a:gd name="T46" fmla="*/ 659497453 w 240"/>
              <a:gd name="T47" fmla="*/ 341731819 h 145"/>
              <a:gd name="T48" fmla="*/ 688170667 w 240"/>
              <a:gd name="T49" fmla="*/ 341731819 h 145"/>
              <a:gd name="T50" fmla="*/ 688170667 w 240"/>
              <a:gd name="T51" fmla="*/ 306268558 h 145"/>
              <a:gd name="T52" fmla="*/ 627955733 w 240"/>
              <a:gd name="T53" fmla="*/ 267582343 h 145"/>
              <a:gd name="T54" fmla="*/ 475984147 w 240"/>
              <a:gd name="T55" fmla="*/ 174089761 h 145"/>
              <a:gd name="T56" fmla="*/ 450177747 w 240"/>
              <a:gd name="T57" fmla="*/ 112835690 h 145"/>
              <a:gd name="T58" fmla="*/ 358422787 w 240"/>
              <a:gd name="T59" fmla="*/ 112835690 h 145"/>
              <a:gd name="T60" fmla="*/ 326881067 w 240"/>
              <a:gd name="T61" fmla="*/ 35463261 h 145"/>
              <a:gd name="T62" fmla="*/ 266666133 w 240"/>
              <a:gd name="T63" fmla="*/ 0 h 145"/>
              <a:gd name="T64" fmla="*/ 243726547 w 240"/>
              <a:gd name="T65" fmla="*/ 0 h 145"/>
              <a:gd name="T66" fmla="*/ 206451200 w 240"/>
              <a:gd name="T67" fmla="*/ 70924727 h 145"/>
              <a:gd name="T68" fmla="*/ 206451200 w 240"/>
              <a:gd name="T69" fmla="*/ 112835690 h 145"/>
              <a:gd name="T70" fmla="*/ 183511613 w 240"/>
              <a:gd name="T71" fmla="*/ 112835690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40" h="145">
                <a:moveTo>
                  <a:pt x="64" y="35"/>
                </a:moveTo>
                <a:lnTo>
                  <a:pt x="49" y="35"/>
                </a:lnTo>
                <a:lnTo>
                  <a:pt x="20" y="11"/>
                </a:lnTo>
                <a:lnTo>
                  <a:pt x="11" y="11"/>
                </a:lnTo>
                <a:lnTo>
                  <a:pt x="0" y="22"/>
                </a:lnTo>
                <a:lnTo>
                  <a:pt x="11" y="35"/>
                </a:lnTo>
                <a:lnTo>
                  <a:pt x="11" y="22"/>
                </a:lnTo>
                <a:lnTo>
                  <a:pt x="20" y="22"/>
                </a:lnTo>
                <a:lnTo>
                  <a:pt x="29" y="35"/>
                </a:lnTo>
                <a:lnTo>
                  <a:pt x="29" y="43"/>
                </a:lnTo>
                <a:lnTo>
                  <a:pt x="11" y="43"/>
                </a:lnTo>
                <a:lnTo>
                  <a:pt x="11" y="54"/>
                </a:lnTo>
                <a:lnTo>
                  <a:pt x="20" y="54"/>
                </a:lnTo>
                <a:lnTo>
                  <a:pt x="29" y="72"/>
                </a:lnTo>
                <a:lnTo>
                  <a:pt x="40" y="106"/>
                </a:lnTo>
                <a:lnTo>
                  <a:pt x="64" y="95"/>
                </a:lnTo>
                <a:lnTo>
                  <a:pt x="85" y="83"/>
                </a:lnTo>
                <a:lnTo>
                  <a:pt x="166" y="124"/>
                </a:lnTo>
                <a:lnTo>
                  <a:pt x="166" y="135"/>
                </a:lnTo>
                <a:lnTo>
                  <a:pt x="190" y="145"/>
                </a:lnTo>
                <a:lnTo>
                  <a:pt x="198" y="135"/>
                </a:lnTo>
                <a:lnTo>
                  <a:pt x="219" y="124"/>
                </a:lnTo>
                <a:lnTo>
                  <a:pt x="219" y="106"/>
                </a:lnTo>
                <a:lnTo>
                  <a:pt x="230" y="106"/>
                </a:lnTo>
                <a:lnTo>
                  <a:pt x="240" y="106"/>
                </a:lnTo>
                <a:lnTo>
                  <a:pt x="240" y="95"/>
                </a:lnTo>
                <a:lnTo>
                  <a:pt x="219" y="83"/>
                </a:lnTo>
                <a:lnTo>
                  <a:pt x="166" y="54"/>
                </a:lnTo>
                <a:lnTo>
                  <a:pt x="157" y="35"/>
                </a:lnTo>
                <a:lnTo>
                  <a:pt x="125" y="35"/>
                </a:lnTo>
                <a:lnTo>
                  <a:pt x="114" y="11"/>
                </a:lnTo>
                <a:lnTo>
                  <a:pt x="93" y="0"/>
                </a:lnTo>
                <a:lnTo>
                  <a:pt x="85" y="0"/>
                </a:lnTo>
                <a:lnTo>
                  <a:pt x="72" y="22"/>
                </a:lnTo>
                <a:lnTo>
                  <a:pt x="72" y="35"/>
                </a:lnTo>
                <a:lnTo>
                  <a:pt x="64" y="3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5" name="Freeform 82"/>
          <p:cNvSpPr>
            <a:spLocks/>
          </p:cNvSpPr>
          <p:nvPr/>
        </p:nvSpPr>
        <p:spPr bwMode="auto">
          <a:xfrm>
            <a:off x="5590443" y="2701925"/>
            <a:ext cx="375138" cy="260350"/>
          </a:xfrm>
          <a:custGeom>
            <a:avLst/>
            <a:gdLst>
              <a:gd name="T0" fmla="*/ 183511613 w 240"/>
              <a:gd name="T1" fmla="*/ 112835690 h 145"/>
              <a:gd name="T2" fmla="*/ 140500947 w 240"/>
              <a:gd name="T3" fmla="*/ 112835690 h 145"/>
              <a:gd name="T4" fmla="*/ 57348120 w 240"/>
              <a:gd name="T5" fmla="*/ 35463261 h 145"/>
              <a:gd name="T6" fmla="*/ 31541720 w 240"/>
              <a:gd name="T7" fmla="*/ 35463261 h 145"/>
              <a:gd name="T8" fmla="*/ 0 w 240"/>
              <a:gd name="T9" fmla="*/ 70924727 h 145"/>
              <a:gd name="T10" fmla="*/ 31541720 w 240"/>
              <a:gd name="T11" fmla="*/ 112835690 h 145"/>
              <a:gd name="T12" fmla="*/ 31541720 w 240"/>
              <a:gd name="T13" fmla="*/ 70924727 h 145"/>
              <a:gd name="T14" fmla="*/ 57348120 w 240"/>
              <a:gd name="T15" fmla="*/ 70924727 h 145"/>
              <a:gd name="T16" fmla="*/ 83154520 w 240"/>
              <a:gd name="T17" fmla="*/ 112835690 h 145"/>
              <a:gd name="T18" fmla="*/ 83154520 w 240"/>
              <a:gd name="T19" fmla="*/ 138626500 h 145"/>
              <a:gd name="T20" fmla="*/ 31541720 w 240"/>
              <a:gd name="T21" fmla="*/ 138626500 h 145"/>
              <a:gd name="T22" fmla="*/ 31541720 w 240"/>
              <a:gd name="T23" fmla="*/ 174089761 h 145"/>
              <a:gd name="T24" fmla="*/ 57348120 w 240"/>
              <a:gd name="T25" fmla="*/ 174089761 h 145"/>
              <a:gd name="T26" fmla="*/ 83154520 w 240"/>
              <a:gd name="T27" fmla="*/ 232119082 h 145"/>
              <a:gd name="T28" fmla="*/ 114694547 w 240"/>
              <a:gd name="T29" fmla="*/ 341731819 h 145"/>
              <a:gd name="T30" fmla="*/ 183511613 w 240"/>
              <a:gd name="T31" fmla="*/ 306268558 h 145"/>
              <a:gd name="T32" fmla="*/ 243726547 w 240"/>
              <a:gd name="T33" fmla="*/ 267582343 h 145"/>
              <a:gd name="T34" fmla="*/ 475984147 w 240"/>
              <a:gd name="T35" fmla="*/ 399761141 h 145"/>
              <a:gd name="T36" fmla="*/ 475984147 w 240"/>
              <a:gd name="T37" fmla="*/ 435224402 h 145"/>
              <a:gd name="T38" fmla="*/ 544801213 w 240"/>
              <a:gd name="T39" fmla="*/ 467462914 h 145"/>
              <a:gd name="T40" fmla="*/ 567740800 w 240"/>
              <a:gd name="T41" fmla="*/ 435224402 h 145"/>
              <a:gd name="T42" fmla="*/ 627955733 w 240"/>
              <a:gd name="T43" fmla="*/ 399761141 h 145"/>
              <a:gd name="T44" fmla="*/ 627955733 w 240"/>
              <a:gd name="T45" fmla="*/ 341731819 h 145"/>
              <a:gd name="T46" fmla="*/ 659497453 w 240"/>
              <a:gd name="T47" fmla="*/ 341731819 h 145"/>
              <a:gd name="T48" fmla="*/ 688170667 w 240"/>
              <a:gd name="T49" fmla="*/ 341731819 h 145"/>
              <a:gd name="T50" fmla="*/ 688170667 w 240"/>
              <a:gd name="T51" fmla="*/ 306268558 h 145"/>
              <a:gd name="T52" fmla="*/ 627955733 w 240"/>
              <a:gd name="T53" fmla="*/ 267582343 h 145"/>
              <a:gd name="T54" fmla="*/ 475984147 w 240"/>
              <a:gd name="T55" fmla="*/ 174089761 h 145"/>
              <a:gd name="T56" fmla="*/ 450177747 w 240"/>
              <a:gd name="T57" fmla="*/ 112835690 h 145"/>
              <a:gd name="T58" fmla="*/ 358422787 w 240"/>
              <a:gd name="T59" fmla="*/ 112835690 h 145"/>
              <a:gd name="T60" fmla="*/ 326881067 w 240"/>
              <a:gd name="T61" fmla="*/ 35463261 h 145"/>
              <a:gd name="T62" fmla="*/ 266666133 w 240"/>
              <a:gd name="T63" fmla="*/ 0 h 145"/>
              <a:gd name="T64" fmla="*/ 243726547 w 240"/>
              <a:gd name="T65" fmla="*/ 0 h 145"/>
              <a:gd name="T66" fmla="*/ 206451200 w 240"/>
              <a:gd name="T67" fmla="*/ 70924727 h 145"/>
              <a:gd name="T68" fmla="*/ 206451200 w 240"/>
              <a:gd name="T69" fmla="*/ 112835690 h 145"/>
              <a:gd name="T70" fmla="*/ 183511613 w 240"/>
              <a:gd name="T71" fmla="*/ 112835690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40" h="145">
                <a:moveTo>
                  <a:pt x="64" y="35"/>
                </a:moveTo>
                <a:lnTo>
                  <a:pt x="49" y="35"/>
                </a:lnTo>
                <a:lnTo>
                  <a:pt x="20" y="11"/>
                </a:lnTo>
                <a:lnTo>
                  <a:pt x="11" y="11"/>
                </a:lnTo>
                <a:lnTo>
                  <a:pt x="0" y="22"/>
                </a:lnTo>
                <a:lnTo>
                  <a:pt x="11" y="35"/>
                </a:lnTo>
                <a:lnTo>
                  <a:pt x="11" y="22"/>
                </a:lnTo>
                <a:lnTo>
                  <a:pt x="20" y="22"/>
                </a:lnTo>
                <a:lnTo>
                  <a:pt x="29" y="35"/>
                </a:lnTo>
                <a:lnTo>
                  <a:pt x="29" y="43"/>
                </a:lnTo>
                <a:lnTo>
                  <a:pt x="11" y="43"/>
                </a:lnTo>
                <a:lnTo>
                  <a:pt x="11" y="54"/>
                </a:lnTo>
                <a:lnTo>
                  <a:pt x="20" y="54"/>
                </a:lnTo>
                <a:lnTo>
                  <a:pt x="29" y="72"/>
                </a:lnTo>
                <a:lnTo>
                  <a:pt x="40" y="106"/>
                </a:lnTo>
                <a:lnTo>
                  <a:pt x="64" y="95"/>
                </a:lnTo>
                <a:lnTo>
                  <a:pt x="85" y="83"/>
                </a:lnTo>
                <a:lnTo>
                  <a:pt x="166" y="124"/>
                </a:lnTo>
                <a:lnTo>
                  <a:pt x="166" y="135"/>
                </a:lnTo>
                <a:lnTo>
                  <a:pt x="190" y="145"/>
                </a:lnTo>
                <a:lnTo>
                  <a:pt x="198" y="135"/>
                </a:lnTo>
                <a:lnTo>
                  <a:pt x="219" y="124"/>
                </a:lnTo>
                <a:lnTo>
                  <a:pt x="219" y="106"/>
                </a:lnTo>
                <a:lnTo>
                  <a:pt x="230" y="106"/>
                </a:lnTo>
                <a:lnTo>
                  <a:pt x="240" y="106"/>
                </a:lnTo>
                <a:lnTo>
                  <a:pt x="240" y="95"/>
                </a:lnTo>
                <a:lnTo>
                  <a:pt x="219" y="83"/>
                </a:lnTo>
                <a:lnTo>
                  <a:pt x="166" y="54"/>
                </a:lnTo>
                <a:lnTo>
                  <a:pt x="157" y="35"/>
                </a:lnTo>
                <a:lnTo>
                  <a:pt x="125" y="35"/>
                </a:lnTo>
                <a:lnTo>
                  <a:pt x="114" y="11"/>
                </a:lnTo>
                <a:lnTo>
                  <a:pt x="93" y="0"/>
                </a:lnTo>
                <a:lnTo>
                  <a:pt x="85" y="0"/>
                </a:lnTo>
                <a:lnTo>
                  <a:pt x="72" y="22"/>
                </a:lnTo>
                <a:lnTo>
                  <a:pt x="72" y="35"/>
                </a:lnTo>
                <a:lnTo>
                  <a:pt x="64" y="3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6" name="Freeform 83"/>
          <p:cNvSpPr>
            <a:spLocks/>
          </p:cNvSpPr>
          <p:nvPr/>
        </p:nvSpPr>
        <p:spPr bwMode="auto">
          <a:xfrm>
            <a:off x="3853962" y="3765550"/>
            <a:ext cx="196362" cy="182563"/>
          </a:xfrm>
          <a:custGeom>
            <a:avLst/>
            <a:gdLst>
              <a:gd name="T0" fmla="*/ 290734296 w 126"/>
              <a:gd name="T1" fmla="*/ 326757343 h 102"/>
              <a:gd name="T2" fmla="*/ 265080674 w 126"/>
              <a:gd name="T3" fmla="*/ 326757343 h 102"/>
              <a:gd name="T4" fmla="*/ 233727373 w 126"/>
              <a:gd name="T5" fmla="*/ 259484667 h 102"/>
              <a:gd name="T6" fmla="*/ 205223911 w 126"/>
              <a:gd name="T7" fmla="*/ 259484667 h 102"/>
              <a:gd name="T8" fmla="*/ 205223911 w 126"/>
              <a:gd name="T9" fmla="*/ 230652242 h 102"/>
              <a:gd name="T10" fmla="*/ 173870610 w 126"/>
              <a:gd name="T11" fmla="*/ 166581578 h 102"/>
              <a:gd name="T12" fmla="*/ 114013847 w 126"/>
              <a:gd name="T13" fmla="*/ 166581578 h 102"/>
              <a:gd name="T14" fmla="*/ 57006923 w 126"/>
              <a:gd name="T15" fmla="*/ 195414003 h 102"/>
              <a:gd name="T16" fmla="*/ 0 w 126"/>
              <a:gd name="T17" fmla="*/ 92901299 h 102"/>
              <a:gd name="T18" fmla="*/ 0 w 126"/>
              <a:gd name="T19" fmla="*/ 64070664 h 102"/>
              <a:gd name="T20" fmla="*/ 57006923 w 126"/>
              <a:gd name="T21" fmla="*/ 64070664 h 102"/>
              <a:gd name="T22" fmla="*/ 57006923 w 126"/>
              <a:gd name="T23" fmla="*/ 0 h 102"/>
              <a:gd name="T24" fmla="*/ 173870610 w 126"/>
              <a:gd name="T25" fmla="*/ 0 h 102"/>
              <a:gd name="T26" fmla="*/ 205223911 w 126"/>
              <a:gd name="T27" fmla="*/ 28832425 h 102"/>
              <a:gd name="T28" fmla="*/ 265080674 w 126"/>
              <a:gd name="T29" fmla="*/ 0 h 102"/>
              <a:gd name="T30" fmla="*/ 316387918 w 126"/>
              <a:gd name="T31" fmla="*/ 128139538 h 102"/>
              <a:gd name="T32" fmla="*/ 316387918 w 126"/>
              <a:gd name="T33" fmla="*/ 195414003 h 102"/>
              <a:gd name="T34" fmla="*/ 359142267 w 126"/>
              <a:gd name="T35" fmla="*/ 259484667 h 102"/>
              <a:gd name="T36" fmla="*/ 316387918 w 126"/>
              <a:gd name="T37" fmla="*/ 259484667 h 102"/>
              <a:gd name="T38" fmla="*/ 316387918 w 126"/>
              <a:gd name="T39" fmla="*/ 297926708 h 102"/>
              <a:gd name="T40" fmla="*/ 290734296 w 126"/>
              <a:gd name="T41" fmla="*/ 326757343 h 1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6" h="102">
                <a:moveTo>
                  <a:pt x="102" y="102"/>
                </a:moveTo>
                <a:lnTo>
                  <a:pt x="93" y="102"/>
                </a:lnTo>
                <a:lnTo>
                  <a:pt x="82" y="81"/>
                </a:lnTo>
                <a:lnTo>
                  <a:pt x="72" y="81"/>
                </a:lnTo>
                <a:lnTo>
                  <a:pt x="72" y="72"/>
                </a:lnTo>
                <a:lnTo>
                  <a:pt x="61" y="52"/>
                </a:lnTo>
                <a:lnTo>
                  <a:pt x="40" y="52"/>
                </a:lnTo>
                <a:lnTo>
                  <a:pt x="20" y="61"/>
                </a:lnTo>
                <a:lnTo>
                  <a:pt x="0" y="29"/>
                </a:lnTo>
                <a:lnTo>
                  <a:pt x="0" y="20"/>
                </a:lnTo>
                <a:lnTo>
                  <a:pt x="20" y="20"/>
                </a:lnTo>
                <a:lnTo>
                  <a:pt x="20" y="0"/>
                </a:lnTo>
                <a:lnTo>
                  <a:pt x="61" y="0"/>
                </a:lnTo>
                <a:lnTo>
                  <a:pt x="72" y="9"/>
                </a:lnTo>
                <a:lnTo>
                  <a:pt x="93" y="0"/>
                </a:lnTo>
                <a:lnTo>
                  <a:pt x="111" y="40"/>
                </a:lnTo>
                <a:lnTo>
                  <a:pt x="111" y="61"/>
                </a:lnTo>
                <a:lnTo>
                  <a:pt x="126" y="81"/>
                </a:lnTo>
                <a:lnTo>
                  <a:pt x="111" y="81"/>
                </a:lnTo>
                <a:lnTo>
                  <a:pt x="111" y="93"/>
                </a:lnTo>
                <a:lnTo>
                  <a:pt x="102" y="10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7" name="Freeform 84"/>
          <p:cNvSpPr>
            <a:spLocks/>
          </p:cNvSpPr>
          <p:nvPr/>
        </p:nvSpPr>
        <p:spPr bwMode="auto">
          <a:xfrm>
            <a:off x="3853962" y="3765550"/>
            <a:ext cx="196362" cy="182563"/>
          </a:xfrm>
          <a:custGeom>
            <a:avLst/>
            <a:gdLst>
              <a:gd name="T0" fmla="*/ 290734296 w 126"/>
              <a:gd name="T1" fmla="*/ 326757343 h 102"/>
              <a:gd name="T2" fmla="*/ 265080674 w 126"/>
              <a:gd name="T3" fmla="*/ 326757343 h 102"/>
              <a:gd name="T4" fmla="*/ 233727373 w 126"/>
              <a:gd name="T5" fmla="*/ 259484667 h 102"/>
              <a:gd name="T6" fmla="*/ 205223911 w 126"/>
              <a:gd name="T7" fmla="*/ 259484667 h 102"/>
              <a:gd name="T8" fmla="*/ 205223911 w 126"/>
              <a:gd name="T9" fmla="*/ 230652242 h 102"/>
              <a:gd name="T10" fmla="*/ 173870610 w 126"/>
              <a:gd name="T11" fmla="*/ 166581578 h 102"/>
              <a:gd name="T12" fmla="*/ 114013847 w 126"/>
              <a:gd name="T13" fmla="*/ 166581578 h 102"/>
              <a:gd name="T14" fmla="*/ 57006923 w 126"/>
              <a:gd name="T15" fmla="*/ 195414003 h 102"/>
              <a:gd name="T16" fmla="*/ 0 w 126"/>
              <a:gd name="T17" fmla="*/ 92901299 h 102"/>
              <a:gd name="T18" fmla="*/ 0 w 126"/>
              <a:gd name="T19" fmla="*/ 64070664 h 102"/>
              <a:gd name="T20" fmla="*/ 57006923 w 126"/>
              <a:gd name="T21" fmla="*/ 64070664 h 102"/>
              <a:gd name="T22" fmla="*/ 57006923 w 126"/>
              <a:gd name="T23" fmla="*/ 0 h 102"/>
              <a:gd name="T24" fmla="*/ 173870610 w 126"/>
              <a:gd name="T25" fmla="*/ 0 h 102"/>
              <a:gd name="T26" fmla="*/ 205223911 w 126"/>
              <a:gd name="T27" fmla="*/ 28832425 h 102"/>
              <a:gd name="T28" fmla="*/ 265080674 w 126"/>
              <a:gd name="T29" fmla="*/ 0 h 102"/>
              <a:gd name="T30" fmla="*/ 316387918 w 126"/>
              <a:gd name="T31" fmla="*/ 128139538 h 102"/>
              <a:gd name="T32" fmla="*/ 316387918 w 126"/>
              <a:gd name="T33" fmla="*/ 195414003 h 102"/>
              <a:gd name="T34" fmla="*/ 359142267 w 126"/>
              <a:gd name="T35" fmla="*/ 259484667 h 102"/>
              <a:gd name="T36" fmla="*/ 316387918 w 126"/>
              <a:gd name="T37" fmla="*/ 259484667 h 102"/>
              <a:gd name="T38" fmla="*/ 316387918 w 126"/>
              <a:gd name="T39" fmla="*/ 297926708 h 102"/>
              <a:gd name="T40" fmla="*/ 290734296 w 126"/>
              <a:gd name="T41" fmla="*/ 326757343 h 1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6" h="102">
                <a:moveTo>
                  <a:pt x="102" y="102"/>
                </a:moveTo>
                <a:lnTo>
                  <a:pt x="93" y="102"/>
                </a:lnTo>
                <a:lnTo>
                  <a:pt x="82" y="81"/>
                </a:lnTo>
                <a:lnTo>
                  <a:pt x="72" y="81"/>
                </a:lnTo>
                <a:lnTo>
                  <a:pt x="72" y="72"/>
                </a:lnTo>
                <a:lnTo>
                  <a:pt x="61" y="52"/>
                </a:lnTo>
                <a:lnTo>
                  <a:pt x="40" y="52"/>
                </a:lnTo>
                <a:lnTo>
                  <a:pt x="20" y="61"/>
                </a:lnTo>
                <a:lnTo>
                  <a:pt x="0" y="29"/>
                </a:lnTo>
                <a:lnTo>
                  <a:pt x="0" y="20"/>
                </a:lnTo>
                <a:lnTo>
                  <a:pt x="20" y="20"/>
                </a:lnTo>
                <a:lnTo>
                  <a:pt x="20" y="0"/>
                </a:lnTo>
                <a:lnTo>
                  <a:pt x="61" y="0"/>
                </a:lnTo>
                <a:lnTo>
                  <a:pt x="72" y="9"/>
                </a:lnTo>
                <a:lnTo>
                  <a:pt x="93" y="0"/>
                </a:lnTo>
                <a:lnTo>
                  <a:pt x="111" y="40"/>
                </a:lnTo>
                <a:lnTo>
                  <a:pt x="111" y="61"/>
                </a:lnTo>
                <a:lnTo>
                  <a:pt x="126" y="81"/>
                </a:lnTo>
                <a:lnTo>
                  <a:pt x="111" y="81"/>
                </a:lnTo>
                <a:lnTo>
                  <a:pt x="111" y="93"/>
                </a:lnTo>
                <a:lnTo>
                  <a:pt x="102" y="10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8" name="Freeform 85"/>
          <p:cNvSpPr>
            <a:spLocks/>
          </p:cNvSpPr>
          <p:nvPr/>
        </p:nvSpPr>
        <p:spPr bwMode="auto">
          <a:xfrm>
            <a:off x="4113335" y="3671888"/>
            <a:ext cx="211015" cy="203200"/>
          </a:xfrm>
          <a:custGeom>
            <a:avLst/>
            <a:gdLst>
              <a:gd name="T0" fmla="*/ 358422787 w 135"/>
              <a:gd name="T1" fmla="*/ 164915681 h 113"/>
              <a:gd name="T2" fmla="*/ 387096000 w 135"/>
              <a:gd name="T3" fmla="*/ 197251455 h 113"/>
              <a:gd name="T4" fmla="*/ 358422787 w 135"/>
              <a:gd name="T5" fmla="*/ 232822244 h 113"/>
              <a:gd name="T6" fmla="*/ 326881067 w 135"/>
              <a:gd name="T7" fmla="*/ 232822244 h 113"/>
              <a:gd name="T8" fmla="*/ 301074667 w 135"/>
              <a:gd name="T9" fmla="*/ 258689784 h 113"/>
              <a:gd name="T10" fmla="*/ 235124413 w 135"/>
              <a:gd name="T11" fmla="*/ 258689784 h 113"/>
              <a:gd name="T12" fmla="*/ 117563053 w 135"/>
              <a:gd name="T13" fmla="*/ 258689784 h 113"/>
              <a:gd name="T14" fmla="*/ 117563053 w 135"/>
              <a:gd name="T15" fmla="*/ 365400354 h 113"/>
              <a:gd name="T16" fmla="*/ 91756653 w 135"/>
              <a:gd name="T17" fmla="*/ 336297798 h 113"/>
              <a:gd name="T18" fmla="*/ 25806400 w 135"/>
              <a:gd name="T19" fmla="*/ 336297798 h 113"/>
              <a:gd name="T20" fmla="*/ 0 w 135"/>
              <a:gd name="T21" fmla="*/ 297493791 h 113"/>
              <a:gd name="T22" fmla="*/ 0 w 135"/>
              <a:gd name="T23" fmla="*/ 232822244 h 113"/>
              <a:gd name="T24" fmla="*/ 48745987 w 135"/>
              <a:gd name="T25" fmla="*/ 129344892 h 113"/>
              <a:gd name="T26" fmla="*/ 117563053 w 135"/>
              <a:gd name="T27" fmla="*/ 103475554 h 113"/>
              <a:gd name="T28" fmla="*/ 209318013 w 135"/>
              <a:gd name="T29" fmla="*/ 25869338 h 113"/>
              <a:gd name="T30" fmla="*/ 266666133 w 135"/>
              <a:gd name="T31" fmla="*/ 0 h 113"/>
              <a:gd name="T32" fmla="*/ 266666133 w 135"/>
              <a:gd name="T33" fmla="*/ 64673345 h 113"/>
              <a:gd name="T34" fmla="*/ 326881067 w 135"/>
              <a:gd name="T35" fmla="*/ 164915681 h 113"/>
              <a:gd name="T36" fmla="*/ 358422787 w 135"/>
              <a:gd name="T37" fmla="*/ 164915681 h 1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5" h="113">
                <a:moveTo>
                  <a:pt x="125" y="51"/>
                </a:moveTo>
                <a:lnTo>
                  <a:pt x="135" y="61"/>
                </a:lnTo>
                <a:lnTo>
                  <a:pt x="125" y="72"/>
                </a:lnTo>
                <a:lnTo>
                  <a:pt x="114" y="72"/>
                </a:lnTo>
                <a:lnTo>
                  <a:pt x="105" y="80"/>
                </a:lnTo>
                <a:lnTo>
                  <a:pt x="82" y="80"/>
                </a:lnTo>
                <a:lnTo>
                  <a:pt x="41" y="80"/>
                </a:lnTo>
                <a:lnTo>
                  <a:pt x="41" y="113"/>
                </a:lnTo>
                <a:lnTo>
                  <a:pt x="32" y="104"/>
                </a:lnTo>
                <a:lnTo>
                  <a:pt x="9" y="104"/>
                </a:lnTo>
                <a:lnTo>
                  <a:pt x="0" y="92"/>
                </a:lnTo>
                <a:lnTo>
                  <a:pt x="0" y="72"/>
                </a:lnTo>
                <a:lnTo>
                  <a:pt x="17" y="40"/>
                </a:lnTo>
                <a:lnTo>
                  <a:pt x="41" y="32"/>
                </a:lnTo>
                <a:lnTo>
                  <a:pt x="73" y="8"/>
                </a:lnTo>
                <a:lnTo>
                  <a:pt x="93" y="0"/>
                </a:lnTo>
                <a:lnTo>
                  <a:pt x="93" y="20"/>
                </a:lnTo>
                <a:lnTo>
                  <a:pt x="114" y="51"/>
                </a:lnTo>
                <a:lnTo>
                  <a:pt x="125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99" name="Freeform 86"/>
          <p:cNvSpPr>
            <a:spLocks/>
          </p:cNvSpPr>
          <p:nvPr/>
        </p:nvSpPr>
        <p:spPr bwMode="auto">
          <a:xfrm>
            <a:off x="4113335" y="3671888"/>
            <a:ext cx="211015" cy="203200"/>
          </a:xfrm>
          <a:custGeom>
            <a:avLst/>
            <a:gdLst>
              <a:gd name="T0" fmla="*/ 358422787 w 135"/>
              <a:gd name="T1" fmla="*/ 164915681 h 113"/>
              <a:gd name="T2" fmla="*/ 387096000 w 135"/>
              <a:gd name="T3" fmla="*/ 197251455 h 113"/>
              <a:gd name="T4" fmla="*/ 358422787 w 135"/>
              <a:gd name="T5" fmla="*/ 232822244 h 113"/>
              <a:gd name="T6" fmla="*/ 326881067 w 135"/>
              <a:gd name="T7" fmla="*/ 232822244 h 113"/>
              <a:gd name="T8" fmla="*/ 301074667 w 135"/>
              <a:gd name="T9" fmla="*/ 258689784 h 113"/>
              <a:gd name="T10" fmla="*/ 235124413 w 135"/>
              <a:gd name="T11" fmla="*/ 258689784 h 113"/>
              <a:gd name="T12" fmla="*/ 117563053 w 135"/>
              <a:gd name="T13" fmla="*/ 258689784 h 113"/>
              <a:gd name="T14" fmla="*/ 117563053 w 135"/>
              <a:gd name="T15" fmla="*/ 365400354 h 113"/>
              <a:gd name="T16" fmla="*/ 91756653 w 135"/>
              <a:gd name="T17" fmla="*/ 336297798 h 113"/>
              <a:gd name="T18" fmla="*/ 25806400 w 135"/>
              <a:gd name="T19" fmla="*/ 336297798 h 113"/>
              <a:gd name="T20" fmla="*/ 0 w 135"/>
              <a:gd name="T21" fmla="*/ 297493791 h 113"/>
              <a:gd name="T22" fmla="*/ 0 w 135"/>
              <a:gd name="T23" fmla="*/ 232822244 h 113"/>
              <a:gd name="T24" fmla="*/ 48745987 w 135"/>
              <a:gd name="T25" fmla="*/ 129344892 h 113"/>
              <a:gd name="T26" fmla="*/ 117563053 w 135"/>
              <a:gd name="T27" fmla="*/ 103475554 h 113"/>
              <a:gd name="T28" fmla="*/ 209318013 w 135"/>
              <a:gd name="T29" fmla="*/ 25869338 h 113"/>
              <a:gd name="T30" fmla="*/ 266666133 w 135"/>
              <a:gd name="T31" fmla="*/ 0 h 113"/>
              <a:gd name="T32" fmla="*/ 266666133 w 135"/>
              <a:gd name="T33" fmla="*/ 64673345 h 113"/>
              <a:gd name="T34" fmla="*/ 326881067 w 135"/>
              <a:gd name="T35" fmla="*/ 164915681 h 113"/>
              <a:gd name="T36" fmla="*/ 358422787 w 135"/>
              <a:gd name="T37" fmla="*/ 164915681 h 1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5" h="113">
                <a:moveTo>
                  <a:pt x="125" y="51"/>
                </a:moveTo>
                <a:lnTo>
                  <a:pt x="135" y="61"/>
                </a:lnTo>
                <a:lnTo>
                  <a:pt x="125" y="72"/>
                </a:lnTo>
                <a:lnTo>
                  <a:pt x="114" y="72"/>
                </a:lnTo>
                <a:lnTo>
                  <a:pt x="105" y="80"/>
                </a:lnTo>
                <a:lnTo>
                  <a:pt x="82" y="80"/>
                </a:lnTo>
                <a:lnTo>
                  <a:pt x="41" y="80"/>
                </a:lnTo>
                <a:lnTo>
                  <a:pt x="41" y="113"/>
                </a:lnTo>
                <a:lnTo>
                  <a:pt x="32" y="104"/>
                </a:lnTo>
                <a:lnTo>
                  <a:pt x="9" y="104"/>
                </a:lnTo>
                <a:lnTo>
                  <a:pt x="0" y="92"/>
                </a:lnTo>
                <a:lnTo>
                  <a:pt x="0" y="72"/>
                </a:lnTo>
                <a:lnTo>
                  <a:pt x="17" y="40"/>
                </a:lnTo>
                <a:lnTo>
                  <a:pt x="41" y="32"/>
                </a:lnTo>
                <a:lnTo>
                  <a:pt x="73" y="8"/>
                </a:lnTo>
                <a:lnTo>
                  <a:pt x="93" y="0"/>
                </a:lnTo>
                <a:lnTo>
                  <a:pt x="93" y="20"/>
                </a:lnTo>
                <a:lnTo>
                  <a:pt x="114" y="51"/>
                </a:lnTo>
                <a:lnTo>
                  <a:pt x="125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0" name="Freeform 87"/>
          <p:cNvSpPr>
            <a:spLocks/>
          </p:cNvSpPr>
          <p:nvPr/>
        </p:nvSpPr>
        <p:spPr bwMode="auto">
          <a:xfrm>
            <a:off x="3931628" y="3316288"/>
            <a:ext cx="442546" cy="520700"/>
          </a:xfrm>
          <a:custGeom>
            <a:avLst/>
            <a:gdLst>
              <a:gd name="T0" fmla="*/ 599811497 w 283"/>
              <a:gd name="T1" fmla="*/ 635104972 h 290"/>
              <a:gd name="T2" fmla="*/ 542412636 w 283"/>
              <a:gd name="T3" fmla="*/ 660895782 h 290"/>
              <a:gd name="T4" fmla="*/ 450576490 w 283"/>
              <a:gd name="T5" fmla="*/ 738268211 h 290"/>
              <a:gd name="T6" fmla="*/ 381698534 w 283"/>
              <a:gd name="T7" fmla="*/ 767283769 h 290"/>
              <a:gd name="T8" fmla="*/ 332908993 w 283"/>
              <a:gd name="T9" fmla="*/ 870448803 h 290"/>
              <a:gd name="T10" fmla="*/ 332908993 w 283"/>
              <a:gd name="T11" fmla="*/ 934925828 h 290"/>
              <a:gd name="T12" fmla="*/ 298470015 w 283"/>
              <a:gd name="T13" fmla="*/ 934925828 h 290"/>
              <a:gd name="T14" fmla="*/ 275511825 w 283"/>
              <a:gd name="T15" fmla="*/ 934925828 h 290"/>
              <a:gd name="T16" fmla="*/ 238203074 w 283"/>
              <a:gd name="T17" fmla="*/ 934925828 h 290"/>
              <a:gd name="T18" fmla="*/ 215243190 w 283"/>
              <a:gd name="T19" fmla="*/ 934925828 h 290"/>
              <a:gd name="T20" fmla="*/ 175064665 w 283"/>
              <a:gd name="T21" fmla="*/ 934925828 h 290"/>
              <a:gd name="T22" fmla="*/ 123405350 w 283"/>
              <a:gd name="T23" fmla="*/ 802747030 h 290"/>
              <a:gd name="T24" fmla="*/ 63138409 w 283"/>
              <a:gd name="T25" fmla="*/ 831760793 h 290"/>
              <a:gd name="T26" fmla="*/ 31569205 w 283"/>
              <a:gd name="T27" fmla="*/ 802747030 h 290"/>
              <a:gd name="T28" fmla="*/ 0 w 283"/>
              <a:gd name="T29" fmla="*/ 660895782 h 290"/>
              <a:gd name="T30" fmla="*/ 31569205 w 283"/>
              <a:gd name="T31" fmla="*/ 599641711 h 290"/>
              <a:gd name="T32" fmla="*/ 63138409 w 283"/>
              <a:gd name="T33" fmla="*/ 635104972 h 290"/>
              <a:gd name="T34" fmla="*/ 91837840 w 283"/>
              <a:gd name="T35" fmla="*/ 599641711 h 290"/>
              <a:gd name="T36" fmla="*/ 332908993 w 283"/>
              <a:gd name="T37" fmla="*/ 599641711 h 290"/>
              <a:gd name="T38" fmla="*/ 275511825 w 283"/>
              <a:gd name="T39" fmla="*/ 0 h 290"/>
              <a:gd name="T40" fmla="*/ 358738650 w 283"/>
              <a:gd name="T41" fmla="*/ 0 h 290"/>
              <a:gd name="T42" fmla="*/ 634250476 w 283"/>
              <a:gd name="T43" fmla="*/ 261134641 h 290"/>
              <a:gd name="T44" fmla="*/ 691649337 w 283"/>
              <a:gd name="T45" fmla="*/ 306268558 h 290"/>
              <a:gd name="T46" fmla="*/ 751916279 w 283"/>
              <a:gd name="T47" fmla="*/ 335284117 h 290"/>
              <a:gd name="T48" fmla="*/ 751916279 w 283"/>
              <a:gd name="T49" fmla="*/ 399761141 h 290"/>
              <a:gd name="T50" fmla="*/ 812184914 w 283"/>
              <a:gd name="T51" fmla="*/ 399761141 h 290"/>
              <a:gd name="T52" fmla="*/ 812184914 w 283"/>
              <a:gd name="T53" fmla="*/ 570627948 h 290"/>
              <a:gd name="T54" fmla="*/ 783485483 w 283"/>
              <a:gd name="T55" fmla="*/ 599641711 h 290"/>
              <a:gd name="T56" fmla="*/ 599811497 w 283"/>
              <a:gd name="T57" fmla="*/ 635104972 h 2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83" h="290">
                <a:moveTo>
                  <a:pt x="209" y="197"/>
                </a:moveTo>
                <a:lnTo>
                  <a:pt x="189" y="205"/>
                </a:lnTo>
                <a:lnTo>
                  <a:pt x="157" y="229"/>
                </a:lnTo>
                <a:lnTo>
                  <a:pt x="133" y="238"/>
                </a:lnTo>
                <a:lnTo>
                  <a:pt x="116" y="270"/>
                </a:lnTo>
                <a:lnTo>
                  <a:pt x="116" y="290"/>
                </a:lnTo>
                <a:lnTo>
                  <a:pt x="104" y="290"/>
                </a:lnTo>
                <a:lnTo>
                  <a:pt x="96" y="290"/>
                </a:lnTo>
                <a:lnTo>
                  <a:pt x="83" y="290"/>
                </a:lnTo>
                <a:lnTo>
                  <a:pt x="75" y="290"/>
                </a:lnTo>
                <a:lnTo>
                  <a:pt x="61" y="290"/>
                </a:lnTo>
                <a:lnTo>
                  <a:pt x="43" y="249"/>
                </a:lnTo>
                <a:lnTo>
                  <a:pt x="22" y="258"/>
                </a:lnTo>
                <a:lnTo>
                  <a:pt x="11" y="249"/>
                </a:lnTo>
                <a:lnTo>
                  <a:pt x="0" y="205"/>
                </a:lnTo>
                <a:lnTo>
                  <a:pt x="11" y="186"/>
                </a:lnTo>
                <a:lnTo>
                  <a:pt x="22" y="197"/>
                </a:lnTo>
                <a:lnTo>
                  <a:pt x="32" y="186"/>
                </a:lnTo>
                <a:lnTo>
                  <a:pt x="116" y="186"/>
                </a:lnTo>
                <a:lnTo>
                  <a:pt x="96" y="0"/>
                </a:lnTo>
                <a:lnTo>
                  <a:pt x="125" y="0"/>
                </a:lnTo>
                <a:lnTo>
                  <a:pt x="221" y="81"/>
                </a:lnTo>
                <a:lnTo>
                  <a:pt x="241" y="95"/>
                </a:lnTo>
                <a:lnTo>
                  <a:pt x="262" y="104"/>
                </a:lnTo>
                <a:lnTo>
                  <a:pt x="262" y="124"/>
                </a:lnTo>
                <a:lnTo>
                  <a:pt x="283" y="124"/>
                </a:lnTo>
                <a:lnTo>
                  <a:pt x="283" y="177"/>
                </a:lnTo>
                <a:lnTo>
                  <a:pt x="273" y="186"/>
                </a:lnTo>
                <a:lnTo>
                  <a:pt x="209" y="19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1" name="Freeform 88"/>
          <p:cNvSpPr>
            <a:spLocks/>
          </p:cNvSpPr>
          <p:nvPr/>
        </p:nvSpPr>
        <p:spPr bwMode="auto">
          <a:xfrm>
            <a:off x="3931628" y="3316288"/>
            <a:ext cx="442546" cy="520700"/>
          </a:xfrm>
          <a:custGeom>
            <a:avLst/>
            <a:gdLst>
              <a:gd name="T0" fmla="*/ 599811497 w 283"/>
              <a:gd name="T1" fmla="*/ 635104972 h 290"/>
              <a:gd name="T2" fmla="*/ 542412636 w 283"/>
              <a:gd name="T3" fmla="*/ 660895782 h 290"/>
              <a:gd name="T4" fmla="*/ 450576490 w 283"/>
              <a:gd name="T5" fmla="*/ 738268211 h 290"/>
              <a:gd name="T6" fmla="*/ 381698534 w 283"/>
              <a:gd name="T7" fmla="*/ 767283769 h 290"/>
              <a:gd name="T8" fmla="*/ 332908993 w 283"/>
              <a:gd name="T9" fmla="*/ 870448803 h 290"/>
              <a:gd name="T10" fmla="*/ 332908993 w 283"/>
              <a:gd name="T11" fmla="*/ 934925828 h 290"/>
              <a:gd name="T12" fmla="*/ 298470015 w 283"/>
              <a:gd name="T13" fmla="*/ 934925828 h 290"/>
              <a:gd name="T14" fmla="*/ 275511825 w 283"/>
              <a:gd name="T15" fmla="*/ 934925828 h 290"/>
              <a:gd name="T16" fmla="*/ 238203074 w 283"/>
              <a:gd name="T17" fmla="*/ 934925828 h 290"/>
              <a:gd name="T18" fmla="*/ 215243190 w 283"/>
              <a:gd name="T19" fmla="*/ 934925828 h 290"/>
              <a:gd name="T20" fmla="*/ 175064665 w 283"/>
              <a:gd name="T21" fmla="*/ 934925828 h 290"/>
              <a:gd name="T22" fmla="*/ 123405350 w 283"/>
              <a:gd name="T23" fmla="*/ 802747030 h 290"/>
              <a:gd name="T24" fmla="*/ 63138409 w 283"/>
              <a:gd name="T25" fmla="*/ 831760793 h 290"/>
              <a:gd name="T26" fmla="*/ 31569205 w 283"/>
              <a:gd name="T27" fmla="*/ 802747030 h 290"/>
              <a:gd name="T28" fmla="*/ 0 w 283"/>
              <a:gd name="T29" fmla="*/ 660895782 h 290"/>
              <a:gd name="T30" fmla="*/ 31569205 w 283"/>
              <a:gd name="T31" fmla="*/ 599641711 h 290"/>
              <a:gd name="T32" fmla="*/ 63138409 w 283"/>
              <a:gd name="T33" fmla="*/ 635104972 h 290"/>
              <a:gd name="T34" fmla="*/ 91837840 w 283"/>
              <a:gd name="T35" fmla="*/ 599641711 h 290"/>
              <a:gd name="T36" fmla="*/ 332908993 w 283"/>
              <a:gd name="T37" fmla="*/ 599641711 h 290"/>
              <a:gd name="T38" fmla="*/ 275511825 w 283"/>
              <a:gd name="T39" fmla="*/ 0 h 290"/>
              <a:gd name="T40" fmla="*/ 358738650 w 283"/>
              <a:gd name="T41" fmla="*/ 0 h 290"/>
              <a:gd name="T42" fmla="*/ 634250476 w 283"/>
              <a:gd name="T43" fmla="*/ 261134641 h 290"/>
              <a:gd name="T44" fmla="*/ 691649337 w 283"/>
              <a:gd name="T45" fmla="*/ 306268558 h 290"/>
              <a:gd name="T46" fmla="*/ 751916279 w 283"/>
              <a:gd name="T47" fmla="*/ 335284117 h 290"/>
              <a:gd name="T48" fmla="*/ 751916279 w 283"/>
              <a:gd name="T49" fmla="*/ 399761141 h 290"/>
              <a:gd name="T50" fmla="*/ 812184914 w 283"/>
              <a:gd name="T51" fmla="*/ 399761141 h 290"/>
              <a:gd name="T52" fmla="*/ 812184914 w 283"/>
              <a:gd name="T53" fmla="*/ 570627948 h 290"/>
              <a:gd name="T54" fmla="*/ 783485483 w 283"/>
              <a:gd name="T55" fmla="*/ 599641711 h 290"/>
              <a:gd name="T56" fmla="*/ 599811497 w 283"/>
              <a:gd name="T57" fmla="*/ 635104972 h 2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83" h="290">
                <a:moveTo>
                  <a:pt x="209" y="197"/>
                </a:moveTo>
                <a:lnTo>
                  <a:pt x="189" y="205"/>
                </a:lnTo>
                <a:lnTo>
                  <a:pt x="157" y="229"/>
                </a:lnTo>
                <a:lnTo>
                  <a:pt x="133" y="238"/>
                </a:lnTo>
                <a:lnTo>
                  <a:pt x="116" y="270"/>
                </a:lnTo>
                <a:lnTo>
                  <a:pt x="116" y="290"/>
                </a:lnTo>
                <a:lnTo>
                  <a:pt x="104" y="290"/>
                </a:lnTo>
                <a:lnTo>
                  <a:pt x="96" y="290"/>
                </a:lnTo>
                <a:lnTo>
                  <a:pt x="83" y="290"/>
                </a:lnTo>
                <a:lnTo>
                  <a:pt x="75" y="290"/>
                </a:lnTo>
                <a:lnTo>
                  <a:pt x="61" y="290"/>
                </a:lnTo>
                <a:lnTo>
                  <a:pt x="43" y="249"/>
                </a:lnTo>
                <a:lnTo>
                  <a:pt x="22" y="258"/>
                </a:lnTo>
                <a:lnTo>
                  <a:pt x="11" y="249"/>
                </a:lnTo>
                <a:lnTo>
                  <a:pt x="0" y="205"/>
                </a:lnTo>
                <a:lnTo>
                  <a:pt x="11" y="186"/>
                </a:lnTo>
                <a:lnTo>
                  <a:pt x="22" y="197"/>
                </a:lnTo>
                <a:lnTo>
                  <a:pt x="32" y="186"/>
                </a:lnTo>
                <a:lnTo>
                  <a:pt x="116" y="186"/>
                </a:lnTo>
                <a:lnTo>
                  <a:pt x="96" y="0"/>
                </a:lnTo>
                <a:lnTo>
                  <a:pt x="125" y="0"/>
                </a:lnTo>
                <a:lnTo>
                  <a:pt x="221" y="81"/>
                </a:lnTo>
                <a:lnTo>
                  <a:pt x="241" y="95"/>
                </a:lnTo>
                <a:lnTo>
                  <a:pt x="262" y="104"/>
                </a:lnTo>
                <a:lnTo>
                  <a:pt x="262" y="124"/>
                </a:lnTo>
                <a:lnTo>
                  <a:pt x="283" y="124"/>
                </a:lnTo>
                <a:lnTo>
                  <a:pt x="283" y="177"/>
                </a:lnTo>
                <a:lnTo>
                  <a:pt x="273" y="186"/>
                </a:lnTo>
                <a:lnTo>
                  <a:pt x="209" y="19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2" name="Freeform 89"/>
          <p:cNvSpPr>
            <a:spLocks/>
          </p:cNvSpPr>
          <p:nvPr/>
        </p:nvSpPr>
        <p:spPr bwMode="auto">
          <a:xfrm>
            <a:off x="4850423" y="3394075"/>
            <a:ext cx="446943" cy="688975"/>
          </a:xfrm>
          <a:custGeom>
            <a:avLst/>
            <a:gdLst>
              <a:gd name="T0" fmla="*/ 693604389 w 286"/>
              <a:gd name="T1" fmla="*/ 1126130537 h 383"/>
              <a:gd name="T2" fmla="*/ 693604389 w 286"/>
              <a:gd name="T3" fmla="*/ 1164963183 h 383"/>
              <a:gd name="T4" fmla="*/ 633414403 w 286"/>
              <a:gd name="T5" fmla="*/ 1164963183 h 383"/>
              <a:gd name="T6" fmla="*/ 610486578 w 286"/>
              <a:gd name="T7" fmla="*/ 1194087217 h 383"/>
              <a:gd name="T8" fmla="*/ 510171627 w 286"/>
              <a:gd name="T9" fmla="*/ 1239390472 h 383"/>
              <a:gd name="T10" fmla="*/ 449983334 w 286"/>
              <a:gd name="T11" fmla="*/ 1239390472 h 383"/>
              <a:gd name="T12" fmla="*/ 398391918 w 286"/>
              <a:gd name="T13" fmla="*/ 1164963183 h 383"/>
              <a:gd name="T14" fmla="*/ 335337435 w 286"/>
              <a:gd name="T15" fmla="*/ 1164963183 h 383"/>
              <a:gd name="T16" fmla="*/ 298076968 w 286"/>
              <a:gd name="T17" fmla="*/ 1126130537 h 383"/>
              <a:gd name="T18" fmla="*/ 149038484 w 286"/>
              <a:gd name="T19" fmla="*/ 928734702 h 383"/>
              <a:gd name="T20" fmla="*/ 91716381 w 286"/>
              <a:gd name="T21" fmla="*/ 899610668 h 383"/>
              <a:gd name="T22" fmla="*/ 91716381 w 286"/>
              <a:gd name="T23" fmla="*/ 834890191 h 383"/>
              <a:gd name="T24" fmla="*/ 31528088 w 286"/>
              <a:gd name="T25" fmla="*/ 760461103 h 383"/>
              <a:gd name="T26" fmla="*/ 65920673 w 286"/>
              <a:gd name="T27" fmla="*/ 731337069 h 383"/>
              <a:gd name="T28" fmla="*/ 0 w 286"/>
              <a:gd name="T29" fmla="*/ 627785745 h 383"/>
              <a:gd name="T30" fmla="*/ 65920673 w 286"/>
              <a:gd name="T31" fmla="*/ 459512146 h 383"/>
              <a:gd name="T32" fmla="*/ 91716381 w 286"/>
              <a:gd name="T33" fmla="*/ 459512146 h 383"/>
              <a:gd name="T34" fmla="*/ 91716381 w 286"/>
              <a:gd name="T35" fmla="*/ 433624315 h 383"/>
              <a:gd name="T36" fmla="*/ 91716381 w 286"/>
              <a:gd name="T37" fmla="*/ 223283666 h 383"/>
              <a:gd name="T38" fmla="*/ 91716381 w 286"/>
              <a:gd name="T39" fmla="*/ 197395835 h 383"/>
              <a:gd name="T40" fmla="*/ 149038484 w 286"/>
              <a:gd name="T41" fmla="*/ 197395835 h 383"/>
              <a:gd name="T42" fmla="*/ 149038484 w 286"/>
              <a:gd name="T43" fmla="*/ 55011865 h 383"/>
              <a:gd name="T44" fmla="*/ 541698022 w 286"/>
              <a:gd name="T45" fmla="*/ 55011865 h 383"/>
              <a:gd name="T46" fmla="*/ 610486578 w 286"/>
              <a:gd name="T47" fmla="*/ 55011865 h 383"/>
              <a:gd name="T48" fmla="*/ 659210111 w 286"/>
              <a:gd name="T49" fmla="*/ 0 h 383"/>
              <a:gd name="T50" fmla="*/ 659210111 w 286"/>
              <a:gd name="T51" fmla="*/ 29124035 h 383"/>
              <a:gd name="T52" fmla="*/ 716532214 w 286"/>
              <a:gd name="T53" fmla="*/ 55011865 h 383"/>
              <a:gd name="T54" fmla="*/ 785319077 w 286"/>
              <a:gd name="T55" fmla="*/ 291240346 h 383"/>
              <a:gd name="T56" fmla="*/ 819713354 w 286"/>
              <a:gd name="T57" fmla="*/ 326836788 h 383"/>
              <a:gd name="T58" fmla="*/ 819713354 w 286"/>
              <a:gd name="T59" fmla="*/ 365669434 h 383"/>
              <a:gd name="T60" fmla="*/ 750926492 w 286"/>
              <a:gd name="T61" fmla="*/ 391557265 h 383"/>
              <a:gd name="T62" fmla="*/ 716532214 w 286"/>
              <a:gd name="T63" fmla="*/ 627785745 h 383"/>
              <a:gd name="T64" fmla="*/ 633414403 w 286"/>
              <a:gd name="T65" fmla="*/ 796057545 h 383"/>
              <a:gd name="T66" fmla="*/ 610486578 w 286"/>
              <a:gd name="T67" fmla="*/ 928734702 h 383"/>
              <a:gd name="T68" fmla="*/ 567493730 w 286"/>
              <a:gd name="T69" fmla="*/ 928734702 h 383"/>
              <a:gd name="T70" fmla="*/ 567493730 w 286"/>
              <a:gd name="T71" fmla="*/ 967565549 h 383"/>
              <a:gd name="T72" fmla="*/ 610486578 w 286"/>
              <a:gd name="T73" fmla="*/ 996689584 h 383"/>
              <a:gd name="T74" fmla="*/ 659210111 w 286"/>
              <a:gd name="T75" fmla="*/ 1100242706 h 383"/>
              <a:gd name="T76" fmla="*/ 693604389 w 286"/>
              <a:gd name="T77" fmla="*/ 1126130537 h 3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383">
                <a:moveTo>
                  <a:pt x="242" y="348"/>
                </a:moveTo>
                <a:lnTo>
                  <a:pt x="242" y="360"/>
                </a:lnTo>
                <a:lnTo>
                  <a:pt x="221" y="360"/>
                </a:lnTo>
                <a:lnTo>
                  <a:pt x="213" y="369"/>
                </a:lnTo>
                <a:lnTo>
                  <a:pt x="178" y="383"/>
                </a:lnTo>
                <a:lnTo>
                  <a:pt x="157" y="383"/>
                </a:lnTo>
                <a:lnTo>
                  <a:pt x="139" y="360"/>
                </a:lnTo>
                <a:lnTo>
                  <a:pt x="117" y="360"/>
                </a:lnTo>
                <a:lnTo>
                  <a:pt x="104" y="348"/>
                </a:lnTo>
                <a:lnTo>
                  <a:pt x="52" y="287"/>
                </a:lnTo>
                <a:lnTo>
                  <a:pt x="32" y="278"/>
                </a:lnTo>
                <a:lnTo>
                  <a:pt x="32" y="258"/>
                </a:lnTo>
                <a:lnTo>
                  <a:pt x="11" y="235"/>
                </a:lnTo>
                <a:lnTo>
                  <a:pt x="23" y="226"/>
                </a:lnTo>
                <a:lnTo>
                  <a:pt x="0" y="194"/>
                </a:lnTo>
                <a:lnTo>
                  <a:pt x="23" y="142"/>
                </a:lnTo>
                <a:lnTo>
                  <a:pt x="32" y="142"/>
                </a:lnTo>
                <a:lnTo>
                  <a:pt x="32" y="134"/>
                </a:lnTo>
                <a:lnTo>
                  <a:pt x="32" y="69"/>
                </a:lnTo>
                <a:lnTo>
                  <a:pt x="32" y="61"/>
                </a:lnTo>
                <a:lnTo>
                  <a:pt x="52" y="61"/>
                </a:lnTo>
                <a:lnTo>
                  <a:pt x="52" y="17"/>
                </a:lnTo>
                <a:lnTo>
                  <a:pt x="189" y="17"/>
                </a:lnTo>
                <a:lnTo>
                  <a:pt x="213" y="17"/>
                </a:lnTo>
                <a:lnTo>
                  <a:pt x="230" y="0"/>
                </a:lnTo>
                <a:lnTo>
                  <a:pt x="230" y="9"/>
                </a:lnTo>
                <a:lnTo>
                  <a:pt x="250" y="17"/>
                </a:lnTo>
                <a:lnTo>
                  <a:pt x="274" y="90"/>
                </a:lnTo>
                <a:lnTo>
                  <a:pt x="286" y="101"/>
                </a:lnTo>
                <a:lnTo>
                  <a:pt x="286" y="113"/>
                </a:lnTo>
                <a:lnTo>
                  <a:pt x="262" y="121"/>
                </a:lnTo>
                <a:lnTo>
                  <a:pt x="250" y="194"/>
                </a:lnTo>
                <a:lnTo>
                  <a:pt x="221" y="246"/>
                </a:lnTo>
                <a:lnTo>
                  <a:pt x="213" y="287"/>
                </a:lnTo>
                <a:lnTo>
                  <a:pt x="198" y="287"/>
                </a:lnTo>
                <a:lnTo>
                  <a:pt x="198" y="299"/>
                </a:lnTo>
                <a:lnTo>
                  <a:pt x="213" y="308"/>
                </a:lnTo>
                <a:lnTo>
                  <a:pt x="230" y="340"/>
                </a:lnTo>
                <a:lnTo>
                  <a:pt x="242" y="34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3" name="Freeform 90"/>
          <p:cNvSpPr>
            <a:spLocks/>
          </p:cNvSpPr>
          <p:nvPr/>
        </p:nvSpPr>
        <p:spPr bwMode="auto">
          <a:xfrm>
            <a:off x="4850423" y="3394075"/>
            <a:ext cx="446943" cy="688975"/>
          </a:xfrm>
          <a:custGeom>
            <a:avLst/>
            <a:gdLst>
              <a:gd name="T0" fmla="*/ 693604389 w 286"/>
              <a:gd name="T1" fmla="*/ 1126130537 h 383"/>
              <a:gd name="T2" fmla="*/ 693604389 w 286"/>
              <a:gd name="T3" fmla="*/ 1164963183 h 383"/>
              <a:gd name="T4" fmla="*/ 633414403 w 286"/>
              <a:gd name="T5" fmla="*/ 1164963183 h 383"/>
              <a:gd name="T6" fmla="*/ 610486578 w 286"/>
              <a:gd name="T7" fmla="*/ 1194087217 h 383"/>
              <a:gd name="T8" fmla="*/ 510171627 w 286"/>
              <a:gd name="T9" fmla="*/ 1239390472 h 383"/>
              <a:gd name="T10" fmla="*/ 449983334 w 286"/>
              <a:gd name="T11" fmla="*/ 1239390472 h 383"/>
              <a:gd name="T12" fmla="*/ 398391918 w 286"/>
              <a:gd name="T13" fmla="*/ 1164963183 h 383"/>
              <a:gd name="T14" fmla="*/ 335337435 w 286"/>
              <a:gd name="T15" fmla="*/ 1164963183 h 383"/>
              <a:gd name="T16" fmla="*/ 298076968 w 286"/>
              <a:gd name="T17" fmla="*/ 1126130537 h 383"/>
              <a:gd name="T18" fmla="*/ 149038484 w 286"/>
              <a:gd name="T19" fmla="*/ 928734702 h 383"/>
              <a:gd name="T20" fmla="*/ 91716381 w 286"/>
              <a:gd name="T21" fmla="*/ 899610668 h 383"/>
              <a:gd name="T22" fmla="*/ 91716381 w 286"/>
              <a:gd name="T23" fmla="*/ 834890191 h 383"/>
              <a:gd name="T24" fmla="*/ 31528088 w 286"/>
              <a:gd name="T25" fmla="*/ 760461103 h 383"/>
              <a:gd name="T26" fmla="*/ 65920673 w 286"/>
              <a:gd name="T27" fmla="*/ 731337069 h 383"/>
              <a:gd name="T28" fmla="*/ 0 w 286"/>
              <a:gd name="T29" fmla="*/ 627785745 h 383"/>
              <a:gd name="T30" fmla="*/ 65920673 w 286"/>
              <a:gd name="T31" fmla="*/ 459512146 h 383"/>
              <a:gd name="T32" fmla="*/ 91716381 w 286"/>
              <a:gd name="T33" fmla="*/ 459512146 h 383"/>
              <a:gd name="T34" fmla="*/ 91716381 w 286"/>
              <a:gd name="T35" fmla="*/ 433624315 h 383"/>
              <a:gd name="T36" fmla="*/ 91716381 w 286"/>
              <a:gd name="T37" fmla="*/ 223283666 h 383"/>
              <a:gd name="T38" fmla="*/ 91716381 w 286"/>
              <a:gd name="T39" fmla="*/ 197395835 h 383"/>
              <a:gd name="T40" fmla="*/ 149038484 w 286"/>
              <a:gd name="T41" fmla="*/ 197395835 h 383"/>
              <a:gd name="T42" fmla="*/ 149038484 w 286"/>
              <a:gd name="T43" fmla="*/ 55011865 h 383"/>
              <a:gd name="T44" fmla="*/ 541698022 w 286"/>
              <a:gd name="T45" fmla="*/ 55011865 h 383"/>
              <a:gd name="T46" fmla="*/ 610486578 w 286"/>
              <a:gd name="T47" fmla="*/ 55011865 h 383"/>
              <a:gd name="T48" fmla="*/ 659210111 w 286"/>
              <a:gd name="T49" fmla="*/ 0 h 383"/>
              <a:gd name="T50" fmla="*/ 659210111 w 286"/>
              <a:gd name="T51" fmla="*/ 29124035 h 383"/>
              <a:gd name="T52" fmla="*/ 716532214 w 286"/>
              <a:gd name="T53" fmla="*/ 55011865 h 383"/>
              <a:gd name="T54" fmla="*/ 785319077 w 286"/>
              <a:gd name="T55" fmla="*/ 291240346 h 383"/>
              <a:gd name="T56" fmla="*/ 819713354 w 286"/>
              <a:gd name="T57" fmla="*/ 326836788 h 383"/>
              <a:gd name="T58" fmla="*/ 819713354 w 286"/>
              <a:gd name="T59" fmla="*/ 365669434 h 383"/>
              <a:gd name="T60" fmla="*/ 750926492 w 286"/>
              <a:gd name="T61" fmla="*/ 391557265 h 383"/>
              <a:gd name="T62" fmla="*/ 716532214 w 286"/>
              <a:gd name="T63" fmla="*/ 627785745 h 383"/>
              <a:gd name="T64" fmla="*/ 633414403 w 286"/>
              <a:gd name="T65" fmla="*/ 796057545 h 383"/>
              <a:gd name="T66" fmla="*/ 610486578 w 286"/>
              <a:gd name="T67" fmla="*/ 928734702 h 383"/>
              <a:gd name="T68" fmla="*/ 567493730 w 286"/>
              <a:gd name="T69" fmla="*/ 928734702 h 383"/>
              <a:gd name="T70" fmla="*/ 567493730 w 286"/>
              <a:gd name="T71" fmla="*/ 967565549 h 383"/>
              <a:gd name="T72" fmla="*/ 610486578 w 286"/>
              <a:gd name="T73" fmla="*/ 996689584 h 383"/>
              <a:gd name="T74" fmla="*/ 659210111 w 286"/>
              <a:gd name="T75" fmla="*/ 1100242706 h 383"/>
              <a:gd name="T76" fmla="*/ 693604389 w 286"/>
              <a:gd name="T77" fmla="*/ 1126130537 h 3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383">
                <a:moveTo>
                  <a:pt x="242" y="348"/>
                </a:moveTo>
                <a:lnTo>
                  <a:pt x="242" y="360"/>
                </a:lnTo>
                <a:lnTo>
                  <a:pt x="221" y="360"/>
                </a:lnTo>
                <a:lnTo>
                  <a:pt x="213" y="369"/>
                </a:lnTo>
                <a:lnTo>
                  <a:pt x="178" y="383"/>
                </a:lnTo>
                <a:lnTo>
                  <a:pt x="157" y="383"/>
                </a:lnTo>
                <a:lnTo>
                  <a:pt x="139" y="360"/>
                </a:lnTo>
                <a:lnTo>
                  <a:pt x="117" y="360"/>
                </a:lnTo>
                <a:lnTo>
                  <a:pt x="104" y="348"/>
                </a:lnTo>
                <a:lnTo>
                  <a:pt x="52" y="287"/>
                </a:lnTo>
                <a:lnTo>
                  <a:pt x="32" y="278"/>
                </a:lnTo>
                <a:lnTo>
                  <a:pt x="32" y="258"/>
                </a:lnTo>
                <a:lnTo>
                  <a:pt x="11" y="235"/>
                </a:lnTo>
                <a:lnTo>
                  <a:pt x="23" y="226"/>
                </a:lnTo>
                <a:lnTo>
                  <a:pt x="0" y="194"/>
                </a:lnTo>
                <a:lnTo>
                  <a:pt x="23" y="142"/>
                </a:lnTo>
                <a:lnTo>
                  <a:pt x="32" y="142"/>
                </a:lnTo>
                <a:lnTo>
                  <a:pt x="32" y="134"/>
                </a:lnTo>
                <a:lnTo>
                  <a:pt x="32" y="69"/>
                </a:lnTo>
                <a:lnTo>
                  <a:pt x="32" y="61"/>
                </a:lnTo>
                <a:lnTo>
                  <a:pt x="52" y="61"/>
                </a:lnTo>
                <a:lnTo>
                  <a:pt x="52" y="17"/>
                </a:lnTo>
                <a:lnTo>
                  <a:pt x="189" y="17"/>
                </a:lnTo>
                <a:lnTo>
                  <a:pt x="213" y="17"/>
                </a:lnTo>
                <a:lnTo>
                  <a:pt x="230" y="0"/>
                </a:lnTo>
                <a:lnTo>
                  <a:pt x="230" y="9"/>
                </a:lnTo>
                <a:lnTo>
                  <a:pt x="250" y="17"/>
                </a:lnTo>
                <a:lnTo>
                  <a:pt x="274" y="90"/>
                </a:lnTo>
                <a:lnTo>
                  <a:pt x="286" y="101"/>
                </a:lnTo>
                <a:lnTo>
                  <a:pt x="286" y="113"/>
                </a:lnTo>
                <a:lnTo>
                  <a:pt x="262" y="121"/>
                </a:lnTo>
                <a:lnTo>
                  <a:pt x="250" y="194"/>
                </a:lnTo>
                <a:lnTo>
                  <a:pt x="221" y="246"/>
                </a:lnTo>
                <a:lnTo>
                  <a:pt x="213" y="287"/>
                </a:lnTo>
                <a:lnTo>
                  <a:pt x="198" y="287"/>
                </a:lnTo>
                <a:lnTo>
                  <a:pt x="198" y="299"/>
                </a:lnTo>
                <a:lnTo>
                  <a:pt x="213" y="308"/>
                </a:lnTo>
                <a:lnTo>
                  <a:pt x="230" y="340"/>
                </a:lnTo>
                <a:lnTo>
                  <a:pt x="242" y="34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4" name="Freeform 91"/>
          <p:cNvSpPr>
            <a:spLocks/>
          </p:cNvSpPr>
          <p:nvPr/>
        </p:nvSpPr>
        <p:spPr bwMode="auto">
          <a:xfrm>
            <a:off x="4507523" y="3038476"/>
            <a:ext cx="424962" cy="479425"/>
          </a:xfrm>
          <a:custGeom>
            <a:avLst/>
            <a:gdLst>
              <a:gd name="T0" fmla="*/ 779210076 w 272"/>
              <a:gd name="T1" fmla="*/ 693198273 h 267"/>
              <a:gd name="T2" fmla="*/ 779210076 w 272"/>
              <a:gd name="T3" fmla="*/ 831838287 h 267"/>
              <a:gd name="T4" fmla="*/ 719049896 w 272"/>
              <a:gd name="T5" fmla="*/ 831838287 h 267"/>
              <a:gd name="T6" fmla="*/ 719049896 w 272"/>
              <a:gd name="T7" fmla="*/ 860855171 h 267"/>
              <a:gd name="T8" fmla="*/ 358092200 w 272"/>
              <a:gd name="T9" fmla="*/ 635162710 h 267"/>
              <a:gd name="T10" fmla="*/ 266421721 w 272"/>
              <a:gd name="T11" fmla="*/ 635162710 h 267"/>
              <a:gd name="T12" fmla="*/ 234909729 w 272"/>
              <a:gd name="T13" fmla="*/ 596472933 h 267"/>
              <a:gd name="T14" fmla="*/ 123184164 w 272"/>
              <a:gd name="T15" fmla="*/ 596472933 h 267"/>
              <a:gd name="T16" fmla="*/ 91672172 w 272"/>
              <a:gd name="T17" fmla="*/ 525541376 h 267"/>
              <a:gd name="T18" fmla="*/ 57294684 w 272"/>
              <a:gd name="T19" fmla="*/ 525541376 h 267"/>
              <a:gd name="T20" fmla="*/ 0 w 272"/>
              <a:gd name="T21" fmla="*/ 432039136 h 267"/>
              <a:gd name="T22" fmla="*/ 25782693 w 272"/>
              <a:gd name="T23" fmla="*/ 399797356 h 267"/>
              <a:gd name="T24" fmla="*/ 25782693 w 272"/>
              <a:gd name="T25" fmla="*/ 325642698 h 267"/>
              <a:gd name="T26" fmla="*/ 25782693 w 272"/>
              <a:gd name="T27" fmla="*/ 232140458 h 267"/>
              <a:gd name="T28" fmla="*/ 0 w 272"/>
              <a:gd name="T29" fmla="*/ 196675577 h 267"/>
              <a:gd name="T30" fmla="*/ 0 w 272"/>
              <a:gd name="T31" fmla="*/ 167656898 h 267"/>
              <a:gd name="T32" fmla="*/ 25782693 w 272"/>
              <a:gd name="T33" fmla="*/ 167656898 h 267"/>
              <a:gd name="T34" fmla="*/ 25782693 w 272"/>
              <a:gd name="T35" fmla="*/ 93500444 h 267"/>
              <a:gd name="T36" fmla="*/ 91672172 w 272"/>
              <a:gd name="T37" fmla="*/ 64483560 h 267"/>
              <a:gd name="T38" fmla="*/ 91672172 w 272"/>
              <a:gd name="T39" fmla="*/ 0 h 267"/>
              <a:gd name="T40" fmla="*/ 148966856 w 272"/>
              <a:gd name="T41" fmla="*/ 29016884 h 267"/>
              <a:gd name="T42" fmla="*/ 234909729 w 272"/>
              <a:gd name="T43" fmla="*/ 29016884 h 267"/>
              <a:gd name="T44" fmla="*/ 297933712 w 272"/>
              <a:gd name="T45" fmla="*/ 64483560 h 267"/>
              <a:gd name="T46" fmla="*/ 297933712 w 272"/>
              <a:gd name="T47" fmla="*/ 93500444 h 267"/>
              <a:gd name="T48" fmla="*/ 383874892 w 272"/>
              <a:gd name="T49" fmla="*/ 138640014 h 267"/>
              <a:gd name="T50" fmla="*/ 441169577 w 272"/>
              <a:gd name="T51" fmla="*/ 167656898 h 267"/>
              <a:gd name="T52" fmla="*/ 484141859 w 272"/>
              <a:gd name="T53" fmla="*/ 196675577 h 267"/>
              <a:gd name="T54" fmla="*/ 509924552 w 272"/>
              <a:gd name="T55" fmla="*/ 167656898 h 267"/>
              <a:gd name="T56" fmla="*/ 509924552 w 272"/>
              <a:gd name="T57" fmla="*/ 64483560 h 267"/>
              <a:gd name="T58" fmla="*/ 601596724 w 272"/>
              <a:gd name="T59" fmla="*/ 29016884 h 267"/>
              <a:gd name="T60" fmla="*/ 658891408 w 272"/>
              <a:gd name="T61" fmla="*/ 29016884 h 267"/>
              <a:gd name="T62" fmla="*/ 658891408 w 272"/>
              <a:gd name="T63" fmla="*/ 64483560 h 267"/>
              <a:gd name="T64" fmla="*/ 750561887 w 272"/>
              <a:gd name="T65" fmla="*/ 93500444 h 267"/>
              <a:gd name="T66" fmla="*/ 750561887 w 272"/>
              <a:gd name="T67" fmla="*/ 196675577 h 267"/>
              <a:gd name="T68" fmla="*/ 750561887 w 272"/>
              <a:gd name="T69" fmla="*/ 290176021 h 267"/>
              <a:gd name="T70" fmla="*/ 779210076 w 272"/>
              <a:gd name="T71" fmla="*/ 693198273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72" h="267">
                <a:moveTo>
                  <a:pt x="272" y="215"/>
                </a:moveTo>
                <a:lnTo>
                  <a:pt x="272" y="258"/>
                </a:lnTo>
                <a:lnTo>
                  <a:pt x="251" y="258"/>
                </a:lnTo>
                <a:lnTo>
                  <a:pt x="251" y="267"/>
                </a:lnTo>
                <a:lnTo>
                  <a:pt x="125" y="197"/>
                </a:lnTo>
                <a:lnTo>
                  <a:pt x="93" y="197"/>
                </a:lnTo>
                <a:lnTo>
                  <a:pt x="82" y="185"/>
                </a:lnTo>
                <a:lnTo>
                  <a:pt x="43" y="185"/>
                </a:lnTo>
                <a:lnTo>
                  <a:pt x="32" y="163"/>
                </a:lnTo>
                <a:lnTo>
                  <a:pt x="20" y="163"/>
                </a:lnTo>
                <a:lnTo>
                  <a:pt x="0" y="134"/>
                </a:lnTo>
                <a:lnTo>
                  <a:pt x="9" y="124"/>
                </a:lnTo>
                <a:lnTo>
                  <a:pt x="9" y="101"/>
                </a:lnTo>
                <a:lnTo>
                  <a:pt x="9" y="72"/>
                </a:lnTo>
                <a:lnTo>
                  <a:pt x="0" y="61"/>
                </a:lnTo>
                <a:lnTo>
                  <a:pt x="0" y="52"/>
                </a:lnTo>
                <a:lnTo>
                  <a:pt x="9" y="52"/>
                </a:lnTo>
                <a:lnTo>
                  <a:pt x="9" y="29"/>
                </a:lnTo>
                <a:lnTo>
                  <a:pt x="32" y="20"/>
                </a:lnTo>
                <a:lnTo>
                  <a:pt x="32" y="0"/>
                </a:lnTo>
                <a:lnTo>
                  <a:pt x="52" y="9"/>
                </a:lnTo>
                <a:lnTo>
                  <a:pt x="82" y="9"/>
                </a:lnTo>
                <a:lnTo>
                  <a:pt x="104" y="20"/>
                </a:lnTo>
                <a:lnTo>
                  <a:pt x="104" y="29"/>
                </a:lnTo>
                <a:lnTo>
                  <a:pt x="134" y="43"/>
                </a:lnTo>
                <a:lnTo>
                  <a:pt x="154" y="52"/>
                </a:lnTo>
                <a:lnTo>
                  <a:pt x="169" y="61"/>
                </a:lnTo>
                <a:lnTo>
                  <a:pt x="178" y="52"/>
                </a:lnTo>
                <a:lnTo>
                  <a:pt x="178" y="20"/>
                </a:lnTo>
                <a:lnTo>
                  <a:pt x="210" y="9"/>
                </a:lnTo>
                <a:lnTo>
                  <a:pt x="230" y="9"/>
                </a:lnTo>
                <a:lnTo>
                  <a:pt x="230" y="20"/>
                </a:lnTo>
                <a:lnTo>
                  <a:pt x="262" y="29"/>
                </a:lnTo>
                <a:lnTo>
                  <a:pt x="262" y="61"/>
                </a:lnTo>
                <a:lnTo>
                  <a:pt x="262" y="90"/>
                </a:lnTo>
                <a:lnTo>
                  <a:pt x="272" y="21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5" name="Freeform 92"/>
          <p:cNvSpPr>
            <a:spLocks/>
          </p:cNvSpPr>
          <p:nvPr/>
        </p:nvSpPr>
        <p:spPr bwMode="auto">
          <a:xfrm>
            <a:off x="4507523" y="3038476"/>
            <a:ext cx="424962" cy="479425"/>
          </a:xfrm>
          <a:custGeom>
            <a:avLst/>
            <a:gdLst>
              <a:gd name="T0" fmla="*/ 779210076 w 272"/>
              <a:gd name="T1" fmla="*/ 693198273 h 267"/>
              <a:gd name="T2" fmla="*/ 779210076 w 272"/>
              <a:gd name="T3" fmla="*/ 831838287 h 267"/>
              <a:gd name="T4" fmla="*/ 719049896 w 272"/>
              <a:gd name="T5" fmla="*/ 831838287 h 267"/>
              <a:gd name="T6" fmla="*/ 719049896 w 272"/>
              <a:gd name="T7" fmla="*/ 860855171 h 267"/>
              <a:gd name="T8" fmla="*/ 358092200 w 272"/>
              <a:gd name="T9" fmla="*/ 635162710 h 267"/>
              <a:gd name="T10" fmla="*/ 266421721 w 272"/>
              <a:gd name="T11" fmla="*/ 635162710 h 267"/>
              <a:gd name="T12" fmla="*/ 234909729 w 272"/>
              <a:gd name="T13" fmla="*/ 596472933 h 267"/>
              <a:gd name="T14" fmla="*/ 123184164 w 272"/>
              <a:gd name="T15" fmla="*/ 596472933 h 267"/>
              <a:gd name="T16" fmla="*/ 91672172 w 272"/>
              <a:gd name="T17" fmla="*/ 525541376 h 267"/>
              <a:gd name="T18" fmla="*/ 57294684 w 272"/>
              <a:gd name="T19" fmla="*/ 525541376 h 267"/>
              <a:gd name="T20" fmla="*/ 0 w 272"/>
              <a:gd name="T21" fmla="*/ 432039136 h 267"/>
              <a:gd name="T22" fmla="*/ 25782693 w 272"/>
              <a:gd name="T23" fmla="*/ 399797356 h 267"/>
              <a:gd name="T24" fmla="*/ 25782693 w 272"/>
              <a:gd name="T25" fmla="*/ 325642698 h 267"/>
              <a:gd name="T26" fmla="*/ 25782693 w 272"/>
              <a:gd name="T27" fmla="*/ 232140458 h 267"/>
              <a:gd name="T28" fmla="*/ 0 w 272"/>
              <a:gd name="T29" fmla="*/ 196675577 h 267"/>
              <a:gd name="T30" fmla="*/ 0 w 272"/>
              <a:gd name="T31" fmla="*/ 167656898 h 267"/>
              <a:gd name="T32" fmla="*/ 25782693 w 272"/>
              <a:gd name="T33" fmla="*/ 167656898 h 267"/>
              <a:gd name="T34" fmla="*/ 25782693 w 272"/>
              <a:gd name="T35" fmla="*/ 93500444 h 267"/>
              <a:gd name="T36" fmla="*/ 91672172 w 272"/>
              <a:gd name="T37" fmla="*/ 64483560 h 267"/>
              <a:gd name="T38" fmla="*/ 91672172 w 272"/>
              <a:gd name="T39" fmla="*/ 0 h 267"/>
              <a:gd name="T40" fmla="*/ 148966856 w 272"/>
              <a:gd name="T41" fmla="*/ 29016884 h 267"/>
              <a:gd name="T42" fmla="*/ 234909729 w 272"/>
              <a:gd name="T43" fmla="*/ 29016884 h 267"/>
              <a:gd name="T44" fmla="*/ 297933712 w 272"/>
              <a:gd name="T45" fmla="*/ 64483560 h 267"/>
              <a:gd name="T46" fmla="*/ 297933712 w 272"/>
              <a:gd name="T47" fmla="*/ 93500444 h 267"/>
              <a:gd name="T48" fmla="*/ 383874892 w 272"/>
              <a:gd name="T49" fmla="*/ 138640014 h 267"/>
              <a:gd name="T50" fmla="*/ 441169577 w 272"/>
              <a:gd name="T51" fmla="*/ 167656898 h 267"/>
              <a:gd name="T52" fmla="*/ 484141859 w 272"/>
              <a:gd name="T53" fmla="*/ 196675577 h 267"/>
              <a:gd name="T54" fmla="*/ 509924552 w 272"/>
              <a:gd name="T55" fmla="*/ 167656898 h 267"/>
              <a:gd name="T56" fmla="*/ 509924552 w 272"/>
              <a:gd name="T57" fmla="*/ 64483560 h 267"/>
              <a:gd name="T58" fmla="*/ 601596724 w 272"/>
              <a:gd name="T59" fmla="*/ 29016884 h 267"/>
              <a:gd name="T60" fmla="*/ 658891408 w 272"/>
              <a:gd name="T61" fmla="*/ 29016884 h 267"/>
              <a:gd name="T62" fmla="*/ 658891408 w 272"/>
              <a:gd name="T63" fmla="*/ 64483560 h 267"/>
              <a:gd name="T64" fmla="*/ 750561887 w 272"/>
              <a:gd name="T65" fmla="*/ 93500444 h 267"/>
              <a:gd name="T66" fmla="*/ 750561887 w 272"/>
              <a:gd name="T67" fmla="*/ 196675577 h 267"/>
              <a:gd name="T68" fmla="*/ 750561887 w 272"/>
              <a:gd name="T69" fmla="*/ 290176021 h 267"/>
              <a:gd name="T70" fmla="*/ 779210076 w 272"/>
              <a:gd name="T71" fmla="*/ 693198273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72" h="267">
                <a:moveTo>
                  <a:pt x="272" y="215"/>
                </a:moveTo>
                <a:lnTo>
                  <a:pt x="272" y="258"/>
                </a:lnTo>
                <a:lnTo>
                  <a:pt x="251" y="258"/>
                </a:lnTo>
                <a:lnTo>
                  <a:pt x="251" y="267"/>
                </a:lnTo>
                <a:lnTo>
                  <a:pt x="125" y="197"/>
                </a:lnTo>
                <a:lnTo>
                  <a:pt x="93" y="197"/>
                </a:lnTo>
                <a:lnTo>
                  <a:pt x="82" y="185"/>
                </a:lnTo>
                <a:lnTo>
                  <a:pt x="43" y="185"/>
                </a:lnTo>
                <a:lnTo>
                  <a:pt x="32" y="163"/>
                </a:lnTo>
                <a:lnTo>
                  <a:pt x="20" y="163"/>
                </a:lnTo>
                <a:lnTo>
                  <a:pt x="0" y="134"/>
                </a:lnTo>
                <a:lnTo>
                  <a:pt x="9" y="124"/>
                </a:lnTo>
                <a:lnTo>
                  <a:pt x="9" y="101"/>
                </a:lnTo>
                <a:lnTo>
                  <a:pt x="9" y="72"/>
                </a:lnTo>
                <a:lnTo>
                  <a:pt x="0" y="61"/>
                </a:lnTo>
                <a:lnTo>
                  <a:pt x="0" y="52"/>
                </a:lnTo>
                <a:lnTo>
                  <a:pt x="9" y="52"/>
                </a:lnTo>
                <a:lnTo>
                  <a:pt x="9" y="29"/>
                </a:lnTo>
                <a:lnTo>
                  <a:pt x="32" y="20"/>
                </a:lnTo>
                <a:lnTo>
                  <a:pt x="32" y="0"/>
                </a:lnTo>
                <a:lnTo>
                  <a:pt x="52" y="9"/>
                </a:lnTo>
                <a:lnTo>
                  <a:pt x="82" y="9"/>
                </a:lnTo>
                <a:lnTo>
                  <a:pt x="104" y="20"/>
                </a:lnTo>
                <a:lnTo>
                  <a:pt x="104" y="29"/>
                </a:lnTo>
                <a:lnTo>
                  <a:pt x="134" y="43"/>
                </a:lnTo>
                <a:lnTo>
                  <a:pt x="154" y="52"/>
                </a:lnTo>
                <a:lnTo>
                  <a:pt x="169" y="61"/>
                </a:lnTo>
                <a:lnTo>
                  <a:pt x="178" y="52"/>
                </a:lnTo>
                <a:lnTo>
                  <a:pt x="178" y="20"/>
                </a:lnTo>
                <a:lnTo>
                  <a:pt x="210" y="9"/>
                </a:lnTo>
                <a:lnTo>
                  <a:pt x="230" y="9"/>
                </a:lnTo>
                <a:lnTo>
                  <a:pt x="230" y="20"/>
                </a:lnTo>
                <a:lnTo>
                  <a:pt x="262" y="29"/>
                </a:lnTo>
                <a:lnTo>
                  <a:pt x="262" y="61"/>
                </a:lnTo>
                <a:lnTo>
                  <a:pt x="262" y="90"/>
                </a:lnTo>
                <a:lnTo>
                  <a:pt x="272" y="21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6" name="Freeform 93"/>
          <p:cNvSpPr>
            <a:spLocks/>
          </p:cNvSpPr>
          <p:nvPr/>
        </p:nvSpPr>
        <p:spPr bwMode="auto">
          <a:xfrm>
            <a:off x="4029808" y="2911475"/>
            <a:ext cx="546589" cy="628650"/>
          </a:xfrm>
          <a:custGeom>
            <a:avLst/>
            <a:gdLst>
              <a:gd name="T0" fmla="*/ 815746227 w 350"/>
              <a:gd name="T1" fmla="*/ 0 h 350"/>
              <a:gd name="T2" fmla="*/ 841505922 w 350"/>
              <a:gd name="T3" fmla="*/ 0 h 350"/>
              <a:gd name="T4" fmla="*/ 841505922 w 350"/>
              <a:gd name="T5" fmla="*/ 25808777 h 350"/>
              <a:gd name="T6" fmla="*/ 841505922 w 350"/>
              <a:gd name="T7" fmla="*/ 138723297 h 350"/>
              <a:gd name="T8" fmla="*/ 792847405 w 350"/>
              <a:gd name="T9" fmla="*/ 193568520 h 350"/>
              <a:gd name="T10" fmla="*/ 815746227 w 350"/>
              <a:gd name="T11" fmla="*/ 261317232 h 350"/>
              <a:gd name="T12" fmla="*/ 875853309 w 350"/>
              <a:gd name="T13" fmla="*/ 296803626 h 350"/>
              <a:gd name="T14" fmla="*/ 875853309 w 350"/>
              <a:gd name="T15" fmla="*/ 400040529 h 350"/>
              <a:gd name="T16" fmla="*/ 875853309 w 350"/>
              <a:gd name="T17" fmla="*/ 425849306 h 350"/>
              <a:gd name="T18" fmla="*/ 901613004 w 350"/>
              <a:gd name="T19" fmla="*/ 464563369 h 350"/>
              <a:gd name="T20" fmla="*/ 901613004 w 350"/>
              <a:gd name="T21" fmla="*/ 558120858 h 350"/>
              <a:gd name="T22" fmla="*/ 901613004 w 350"/>
              <a:gd name="T23" fmla="*/ 632321316 h 350"/>
              <a:gd name="T24" fmla="*/ 875853309 w 350"/>
              <a:gd name="T25" fmla="*/ 661355965 h 350"/>
              <a:gd name="T26" fmla="*/ 935960392 w 350"/>
              <a:gd name="T27" fmla="*/ 754913454 h 350"/>
              <a:gd name="T28" fmla="*/ 967445215 w 350"/>
              <a:gd name="T29" fmla="*/ 754913454 h 350"/>
              <a:gd name="T30" fmla="*/ 1001792603 w 350"/>
              <a:gd name="T31" fmla="*/ 829115708 h 350"/>
              <a:gd name="T32" fmla="*/ 689805242 w 350"/>
              <a:gd name="T33" fmla="*/ 1090431144 h 350"/>
              <a:gd name="T34" fmla="*/ 635423288 w 350"/>
              <a:gd name="T35" fmla="*/ 1129145207 h 350"/>
              <a:gd name="T36" fmla="*/ 575314514 w 350"/>
              <a:gd name="T37" fmla="*/ 1129145207 h 350"/>
              <a:gd name="T38" fmla="*/ 575314514 w 350"/>
              <a:gd name="T39" fmla="*/ 1064622367 h 350"/>
              <a:gd name="T40" fmla="*/ 515207431 w 350"/>
              <a:gd name="T41" fmla="*/ 1032361845 h 350"/>
              <a:gd name="T42" fmla="*/ 457962913 w 350"/>
              <a:gd name="T43" fmla="*/ 987196037 h 350"/>
              <a:gd name="T44" fmla="*/ 183185504 w 350"/>
              <a:gd name="T45" fmla="*/ 725878805 h 350"/>
              <a:gd name="T46" fmla="*/ 0 w 350"/>
              <a:gd name="T47" fmla="*/ 593607253 h 350"/>
              <a:gd name="T48" fmla="*/ 0 w 350"/>
              <a:gd name="T49" fmla="*/ 558120858 h 350"/>
              <a:gd name="T50" fmla="*/ 0 w 350"/>
              <a:gd name="T51" fmla="*/ 493598019 h 350"/>
              <a:gd name="T52" fmla="*/ 40072516 w 350"/>
              <a:gd name="T53" fmla="*/ 464563369 h 350"/>
              <a:gd name="T54" fmla="*/ 183185504 w 350"/>
              <a:gd name="T55" fmla="*/ 425849306 h 350"/>
              <a:gd name="T56" fmla="*/ 249017715 w 350"/>
              <a:gd name="T57" fmla="*/ 371004084 h 350"/>
              <a:gd name="T58" fmla="*/ 249017715 w 350"/>
              <a:gd name="T59" fmla="*/ 322612403 h 350"/>
              <a:gd name="T60" fmla="*/ 366369315 w 350"/>
              <a:gd name="T61" fmla="*/ 296803626 h 350"/>
              <a:gd name="T62" fmla="*/ 366369315 w 350"/>
              <a:gd name="T63" fmla="*/ 138723297 h 350"/>
              <a:gd name="T64" fmla="*/ 332021928 w 350"/>
              <a:gd name="T65" fmla="*/ 93557489 h 350"/>
              <a:gd name="T66" fmla="*/ 483722608 w 350"/>
              <a:gd name="T67" fmla="*/ 25808777 h 350"/>
              <a:gd name="T68" fmla="*/ 635423288 w 350"/>
              <a:gd name="T69" fmla="*/ 0 h 350"/>
              <a:gd name="T70" fmla="*/ 689805242 w 350"/>
              <a:gd name="T71" fmla="*/ 0 h 350"/>
              <a:gd name="T72" fmla="*/ 727015194 w 350"/>
              <a:gd name="T73" fmla="*/ 0 h 350"/>
              <a:gd name="T74" fmla="*/ 815746227 w 350"/>
              <a:gd name="T75" fmla="*/ 0 h 3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0" h="350">
                <a:moveTo>
                  <a:pt x="285" y="0"/>
                </a:moveTo>
                <a:lnTo>
                  <a:pt x="294" y="0"/>
                </a:lnTo>
                <a:lnTo>
                  <a:pt x="294" y="8"/>
                </a:lnTo>
                <a:lnTo>
                  <a:pt x="294" y="43"/>
                </a:lnTo>
                <a:lnTo>
                  <a:pt x="277" y="60"/>
                </a:lnTo>
                <a:lnTo>
                  <a:pt x="285" y="81"/>
                </a:lnTo>
                <a:lnTo>
                  <a:pt x="306" y="92"/>
                </a:lnTo>
                <a:lnTo>
                  <a:pt x="306" y="124"/>
                </a:lnTo>
                <a:lnTo>
                  <a:pt x="306" y="132"/>
                </a:lnTo>
                <a:lnTo>
                  <a:pt x="315" y="144"/>
                </a:lnTo>
                <a:lnTo>
                  <a:pt x="315" y="173"/>
                </a:lnTo>
                <a:lnTo>
                  <a:pt x="315" y="196"/>
                </a:lnTo>
                <a:lnTo>
                  <a:pt x="306" y="205"/>
                </a:lnTo>
                <a:lnTo>
                  <a:pt x="327" y="234"/>
                </a:lnTo>
                <a:lnTo>
                  <a:pt x="338" y="234"/>
                </a:lnTo>
                <a:lnTo>
                  <a:pt x="350" y="257"/>
                </a:lnTo>
                <a:lnTo>
                  <a:pt x="241" y="338"/>
                </a:lnTo>
                <a:lnTo>
                  <a:pt x="222" y="350"/>
                </a:lnTo>
                <a:lnTo>
                  <a:pt x="201" y="350"/>
                </a:lnTo>
                <a:lnTo>
                  <a:pt x="201" y="330"/>
                </a:lnTo>
                <a:lnTo>
                  <a:pt x="180" y="320"/>
                </a:lnTo>
                <a:lnTo>
                  <a:pt x="160" y="306"/>
                </a:lnTo>
                <a:lnTo>
                  <a:pt x="64" y="225"/>
                </a:lnTo>
                <a:lnTo>
                  <a:pt x="0" y="184"/>
                </a:lnTo>
                <a:lnTo>
                  <a:pt x="0" y="173"/>
                </a:lnTo>
                <a:lnTo>
                  <a:pt x="0" y="153"/>
                </a:lnTo>
                <a:lnTo>
                  <a:pt x="14" y="144"/>
                </a:lnTo>
                <a:lnTo>
                  <a:pt x="64" y="132"/>
                </a:lnTo>
                <a:lnTo>
                  <a:pt x="87" y="115"/>
                </a:lnTo>
                <a:lnTo>
                  <a:pt x="87" y="100"/>
                </a:lnTo>
                <a:lnTo>
                  <a:pt x="128" y="92"/>
                </a:lnTo>
                <a:lnTo>
                  <a:pt x="128" y="43"/>
                </a:lnTo>
                <a:lnTo>
                  <a:pt x="116" y="29"/>
                </a:lnTo>
                <a:lnTo>
                  <a:pt x="169" y="8"/>
                </a:lnTo>
                <a:lnTo>
                  <a:pt x="222" y="0"/>
                </a:lnTo>
                <a:lnTo>
                  <a:pt x="241" y="0"/>
                </a:lnTo>
                <a:lnTo>
                  <a:pt x="254" y="0"/>
                </a:lnTo>
                <a:lnTo>
                  <a:pt x="285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7" name="Freeform 94"/>
          <p:cNvSpPr>
            <a:spLocks/>
          </p:cNvSpPr>
          <p:nvPr/>
        </p:nvSpPr>
        <p:spPr bwMode="auto">
          <a:xfrm>
            <a:off x="4029808" y="2911475"/>
            <a:ext cx="546589" cy="628650"/>
          </a:xfrm>
          <a:custGeom>
            <a:avLst/>
            <a:gdLst>
              <a:gd name="T0" fmla="*/ 815746227 w 350"/>
              <a:gd name="T1" fmla="*/ 0 h 350"/>
              <a:gd name="T2" fmla="*/ 841505922 w 350"/>
              <a:gd name="T3" fmla="*/ 0 h 350"/>
              <a:gd name="T4" fmla="*/ 841505922 w 350"/>
              <a:gd name="T5" fmla="*/ 25808777 h 350"/>
              <a:gd name="T6" fmla="*/ 841505922 w 350"/>
              <a:gd name="T7" fmla="*/ 138723297 h 350"/>
              <a:gd name="T8" fmla="*/ 792847405 w 350"/>
              <a:gd name="T9" fmla="*/ 193568520 h 350"/>
              <a:gd name="T10" fmla="*/ 815746227 w 350"/>
              <a:gd name="T11" fmla="*/ 261317232 h 350"/>
              <a:gd name="T12" fmla="*/ 875853309 w 350"/>
              <a:gd name="T13" fmla="*/ 296803626 h 350"/>
              <a:gd name="T14" fmla="*/ 875853309 w 350"/>
              <a:gd name="T15" fmla="*/ 400040529 h 350"/>
              <a:gd name="T16" fmla="*/ 875853309 w 350"/>
              <a:gd name="T17" fmla="*/ 425849306 h 350"/>
              <a:gd name="T18" fmla="*/ 901613004 w 350"/>
              <a:gd name="T19" fmla="*/ 464563369 h 350"/>
              <a:gd name="T20" fmla="*/ 901613004 w 350"/>
              <a:gd name="T21" fmla="*/ 558120858 h 350"/>
              <a:gd name="T22" fmla="*/ 901613004 w 350"/>
              <a:gd name="T23" fmla="*/ 632321316 h 350"/>
              <a:gd name="T24" fmla="*/ 875853309 w 350"/>
              <a:gd name="T25" fmla="*/ 661355965 h 350"/>
              <a:gd name="T26" fmla="*/ 935960392 w 350"/>
              <a:gd name="T27" fmla="*/ 754913454 h 350"/>
              <a:gd name="T28" fmla="*/ 967445215 w 350"/>
              <a:gd name="T29" fmla="*/ 754913454 h 350"/>
              <a:gd name="T30" fmla="*/ 1001792603 w 350"/>
              <a:gd name="T31" fmla="*/ 829115708 h 350"/>
              <a:gd name="T32" fmla="*/ 689805242 w 350"/>
              <a:gd name="T33" fmla="*/ 1090431144 h 350"/>
              <a:gd name="T34" fmla="*/ 635423288 w 350"/>
              <a:gd name="T35" fmla="*/ 1129145207 h 350"/>
              <a:gd name="T36" fmla="*/ 575314514 w 350"/>
              <a:gd name="T37" fmla="*/ 1129145207 h 350"/>
              <a:gd name="T38" fmla="*/ 575314514 w 350"/>
              <a:gd name="T39" fmla="*/ 1064622367 h 350"/>
              <a:gd name="T40" fmla="*/ 515207431 w 350"/>
              <a:gd name="T41" fmla="*/ 1032361845 h 350"/>
              <a:gd name="T42" fmla="*/ 457962913 w 350"/>
              <a:gd name="T43" fmla="*/ 987196037 h 350"/>
              <a:gd name="T44" fmla="*/ 183185504 w 350"/>
              <a:gd name="T45" fmla="*/ 725878805 h 350"/>
              <a:gd name="T46" fmla="*/ 0 w 350"/>
              <a:gd name="T47" fmla="*/ 593607253 h 350"/>
              <a:gd name="T48" fmla="*/ 0 w 350"/>
              <a:gd name="T49" fmla="*/ 558120858 h 350"/>
              <a:gd name="T50" fmla="*/ 0 w 350"/>
              <a:gd name="T51" fmla="*/ 493598019 h 350"/>
              <a:gd name="T52" fmla="*/ 40072516 w 350"/>
              <a:gd name="T53" fmla="*/ 464563369 h 350"/>
              <a:gd name="T54" fmla="*/ 183185504 w 350"/>
              <a:gd name="T55" fmla="*/ 425849306 h 350"/>
              <a:gd name="T56" fmla="*/ 249017715 w 350"/>
              <a:gd name="T57" fmla="*/ 371004084 h 350"/>
              <a:gd name="T58" fmla="*/ 249017715 w 350"/>
              <a:gd name="T59" fmla="*/ 322612403 h 350"/>
              <a:gd name="T60" fmla="*/ 366369315 w 350"/>
              <a:gd name="T61" fmla="*/ 296803626 h 350"/>
              <a:gd name="T62" fmla="*/ 366369315 w 350"/>
              <a:gd name="T63" fmla="*/ 138723297 h 350"/>
              <a:gd name="T64" fmla="*/ 332021928 w 350"/>
              <a:gd name="T65" fmla="*/ 93557489 h 350"/>
              <a:gd name="T66" fmla="*/ 483722608 w 350"/>
              <a:gd name="T67" fmla="*/ 25808777 h 350"/>
              <a:gd name="T68" fmla="*/ 635423288 w 350"/>
              <a:gd name="T69" fmla="*/ 0 h 350"/>
              <a:gd name="T70" fmla="*/ 689805242 w 350"/>
              <a:gd name="T71" fmla="*/ 0 h 350"/>
              <a:gd name="T72" fmla="*/ 727015194 w 350"/>
              <a:gd name="T73" fmla="*/ 0 h 350"/>
              <a:gd name="T74" fmla="*/ 815746227 w 350"/>
              <a:gd name="T75" fmla="*/ 0 h 3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0" h="350">
                <a:moveTo>
                  <a:pt x="285" y="0"/>
                </a:moveTo>
                <a:lnTo>
                  <a:pt x="294" y="0"/>
                </a:lnTo>
                <a:lnTo>
                  <a:pt x="294" y="8"/>
                </a:lnTo>
                <a:lnTo>
                  <a:pt x="294" y="43"/>
                </a:lnTo>
                <a:lnTo>
                  <a:pt x="277" y="60"/>
                </a:lnTo>
                <a:lnTo>
                  <a:pt x="285" y="81"/>
                </a:lnTo>
                <a:lnTo>
                  <a:pt x="306" y="92"/>
                </a:lnTo>
                <a:lnTo>
                  <a:pt x="306" y="124"/>
                </a:lnTo>
                <a:lnTo>
                  <a:pt x="306" y="132"/>
                </a:lnTo>
                <a:lnTo>
                  <a:pt x="315" y="144"/>
                </a:lnTo>
                <a:lnTo>
                  <a:pt x="315" y="173"/>
                </a:lnTo>
                <a:lnTo>
                  <a:pt x="315" y="196"/>
                </a:lnTo>
                <a:lnTo>
                  <a:pt x="306" y="205"/>
                </a:lnTo>
                <a:lnTo>
                  <a:pt x="327" y="234"/>
                </a:lnTo>
                <a:lnTo>
                  <a:pt x="338" y="234"/>
                </a:lnTo>
                <a:lnTo>
                  <a:pt x="350" y="257"/>
                </a:lnTo>
                <a:lnTo>
                  <a:pt x="241" y="338"/>
                </a:lnTo>
                <a:lnTo>
                  <a:pt x="222" y="350"/>
                </a:lnTo>
                <a:lnTo>
                  <a:pt x="201" y="350"/>
                </a:lnTo>
                <a:lnTo>
                  <a:pt x="201" y="330"/>
                </a:lnTo>
                <a:lnTo>
                  <a:pt x="180" y="320"/>
                </a:lnTo>
                <a:lnTo>
                  <a:pt x="160" y="306"/>
                </a:lnTo>
                <a:lnTo>
                  <a:pt x="64" y="225"/>
                </a:lnTo>
                <a:lnTo>
                  <a:pt x="0" y="184"/>
                </a:lnTo>
                <a:lnTo>
                  <a:pt x="0" y="173"/>
                </a:lnTo>
                <a:lnTo>
                  <a:pt x="0" y="153"/>
                </a:lnTo>
                <a:lnTo>
                  <a:pt x="14" y="144"/>
                </a:lnTo>
                <a:lnTo>
                  <a:pt x="64" y="132"/>
                </a:lnTo>
                <a:lnTo>
                  <a:pt x="87" y="115"/>
                </a:lnTo>
                <a:lnTo>
                  <a:pt x="87" y="100"/>
                </a:lnTo>
                <a:lnTo>
                  <a:pt x="128" y="92"/>
                </a:lnTo>
                <a:lnTo>
                  <a:pt x="128" y="43"/>
                </a:lnTo>
                <a:lnTo>
                  <a:pt x="116" y="29"/>
                </a:lnTo>
                <a:lnTo>
                  <a:pt x="169" y="8"/>
                </a:lnTo>
                <a:lnTo>
                  <a:pt x="222" y="0"/>
                </a:lnTo>
                <a:lnTo>
                  <a:pt x="241" y="0"/>
                </a:lnTo>
                <a:lnTo>
                  <a:pt x="254" y="0"/>
                </a:lnTo>
                <a:lnTo>
                  <a:pt x="285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8" name="Freeform 95"/>
          <p:cNvSpPr>
            <a:spLocks/>
          </p:cNvSpPr>
          <p:nvPr/>
        </p:nvSpPr>
        <p:spPr bwMode="auto">
          <a:xfrm>
            <a:off x="5411666" y="3578225"/>
            <a:ext cx="279888" cy="184150"/>
          </a:xfrm>
          <a:custGeom>
            <a:avLst/>
            <a:gdLst>
              <a:gd name="T0" fmla="*/ 0 w 179"/>
              <a:gd name="T1" fmla="*/ 99090579 h 103"/>
              <a:gd name="T2" fmla="*/ 48779866 w 179"/>
              <a:gd name="T3" fmla="*/ 329235170 h 103"/>
              <a:gd name="T4" fmla="*/ 109036052 w 179"/>
              <a:gd name="T5" fmla="*/ 329235170 h 103"/>
              <a:gd name="T6" fmla="*/ 152076910 w 179"/>
              <a:gd name="T7" fmla="*/ 290878334 h 103"/>
              <a:gd name="T8" fmla="*/ 235289124 w 179"/>
              <a:gd name="T9" fmla="*/ 290878334 h 103"/>
              <a:gd name="T10" fmla="*/ 358670999 w 179"/>
              <a:gd name="T11" fmla="*/ 188591054 h 103"/>
              <a:gd name="T12" fmla="*/ 470576554 w 179"/>
              <a:gd name="T13" fmla="*/ 127859100 h 103"/>
              <a:gd name="T14" fmla="*/ 470576554 w 179"/>
              <a:gd name="T15" fmla="*/ 99090579 h 103"/>
              <a:gd name="T16" fmla="*/ 513617413 w 179"/>
              <a:gd name="T17" fmla="*/ 99090579 h 103"/>
              <a:gd name="T18" fmla="*/ 513617413 w 179"/>
              <a:gd name="T19" fmla="*/ 60731955 h 103"/>
              <a:gd name="T20" fmla="*/ 470576554 w 179"/>
              <a:gd name="T21" fmla="*/ 0 h 103"/>
              <a:gd name="T22" fmla="*/ 327108155 w 179"/>
              <a:gd name="T23" fmla="*/ 35161923 h 103"/>
              <a:gd name="T24" fmla="*/ 152076910 w 179"/>
              <a:gd name="T25" fmla="*/ 188591054 h 103"/>
              <a:gd name="T26" fmla="*/ 48779866 w 179"/>
              <a:gd name="T27" fmla="*/ 60731955 h 103"/>
              <a:gd name="T28" fmla="*/ 0 w 179"/>
              <a:gd name="T29" fmla="*/ 99090579 h 1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9" h="103">
                <a:moveTo>
                  <a:pt x="0" y="31"/>
                </a:moveTo>
                <a:lnTo>
                  <a:pt x="17" y="103"/>
                </a:lnTo>
                <a:lnTo>
                  <a:pt x="38" y="103"/>
                </a:lnTo>
                <a:lnTo>
                  <a:pt x="53" y="91"/>
                </a:lnTo>
                <a:lnTo>
                  <a:pt x="82" y="91"/>
                </a:lnTo>
                <a:lnTo>
                  <a:pt x="125" y="59"/>
                </a:lnTo>
                <a:lnTo>
                  <a:pt x="164" y="40"/>
                </a:lnTo>
                <a:lnTo>
                  <a:pt x="164" y="31"/>
                </a:lnTo>
                <a:lnTo>
                  <a:pt x="179" y="31"/>
                </a:lnTo>
                <a:lnTo>
                  <a:pt x="179" y="19"/>
                </a:lnTo>
                <a:lnTo>
                  <a:pt x="164" y="0"/>
                </a:lnTo>
                <a:lnTo>
                  <a:pt x="114" y="11"/>
                </a:lnTo>
                <a:lnTo>
                  <a:pt x="53" y="59"/>
                </a:lnTo>
                <a:lnTo>
                  <a:pt x="17" y="19"/>
                </a:lnTo>
                <a:lnTo>
                  <a:pt x="0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09" name="Freeform 96"/>
          <p:cNvSpPr>
            <a:spLocks/>
          </p:cNvSpPr>
          <p:nvPr/>
        </p:nvSpPr>
        <p:spPr bwMode="auto">
          <a:xfrm>
            <a:off x="5411666" y="3578225"/>
            <a:ext cx="279888" cy="184150"/>
          </a:xfrm>
          <a:custGeom>
            <a:avLst/>
            <a:gdLst>
              <a:gd name="T0" fmla="*/ 0 w 179"/>
              <a:gd name="T1" fmla="*/ 99090579 h 103"/>
              <a:gd name="T2" fmla="*/ 48779866 w 179"/>
              <a:gd name="T3" fmla="*/ 329235170 h 103"/>
              <a:gd name="T4" fmla="*/ 109036052 w 179"/>
              <a:gd name="T5" fmla="*/ 329235170 h 103"/>
              <a:gd name="T6" fmla="*/ 152076910 w 179"/>
              <a:gd name="T7" fmla="*/ 290878334 h 103"/>
              <a:gd name="T8" fmla="*/ 235289124 w 179"/>
              <a:gd name="T9" fmla="*/ 290878334 h 103"/>
              <a:gd name="T10" fmla="*/ 358670999 w 179"/>
              <a:gd name="T11" fmla="*/ 188591054 h 103"/>
              <a:gd name="T12" fmla="*/ 470576554 w 179"/>
              <a:gd name="T13" fmla="*/ 127859100 h 103"/>
              <a:gd name="T14" fmla="*/ 470576554 w 179"/>
              <a:gd name="T15" fmla="*/ 99090579 h 103"/>
              <a:gd name="T16" fmla="*/ 513617413 w 179"/>
              <a:gd name="T17" fmla="*/ 99090579 h 103"/>
              <a:gd name="T18" fmla="*/ 513617413 w 179"/>
              <a:gd name="T19" fmla="*/ 60731955 h 103"/>
              <a:gd name="T20" fmla="*/ 470576554 w 179"/>
              <a:gd name="T21" fmla="*/ 0 h 103"/>
              <a:gd name="T22" fmla="*/ 327108155 w 179"/>
              <a:gd name="T23" fmla="*/ 35161923 h 103"/>
              <a:gd name="T24" fmla="*/ 152076910 w 179"/>
              <a:gd name="T25" fmla="*/ 188591054 h 103"/>
              <a:gd name="T26" fmla="*/ 48779866 w 179"/>
              <a:gd name="T27" fmla="*/ 60731955 h 103"/>
              <a:gd name="T28" fmla="*/ 0 w 179"/>
              <a:gd name="T29" fmla="*/ 99090579 h 1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9" h="103">
                <a:moveTo>
                  <a:pt x="0" y="31"/>
                </a:moveTo>
                <a:lnTo>
                  <a:pt x="17" y="103"/>
                </a:lnTo>
                <a:lnTo>
                  <a:pt x="38" y="103"/>
                </a:lnTo>
                <a:lnTo>
                  <a:pt x="53" y="91"/>
                </a:lnTo>
                <a:lnTo>
                  <a:pt x="82" y="91"/>
                </a:lnTo>
                <a:lnTo>
                  <a:pt x="125" y="59"/>
                </a:lnTo>
                <a:lnTo>
                  <a:pt x="164" y="40"/>
                </a:lnTo>
                <a:lnTo>
                  <a:pt x="164" y="31"/>
                </a:lnTo>
                <a:lnTo>
                  <a:pt x="179" y="31"/>
                </a:lnTo>
                <a:lnTo>
                  <a:pt x="179" y="19"/>
                </a:lnTo>
                <a:lnTo>
                  <a:pt x="164" y="0"/>
                </a:lnTo>
                <a:lnTo>
                  <a:pt x="114" y="11"/>
                </a:lnTo>
                <a:lnTo>
                  <a:pt x="53" y="59"/>
                </a:lnTo>
                <a:lnTo>
                  <a:pt x="17" y="19"/>
                </a:lnTo>
                <a:lnTo>
                  <a:pt x="0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0" name="Freeform 97"/>
          <p:cNvSpPr>
            <a:spLocks/>
          </p:cNvSpPr>
          <p:nvPr/>
        </p:nvSpPr>
        <p:spPr bwMode="auto">
          <a:xfrm>
            <a:off x="5669574" y="3333751"/>
            <a:ext cx="194896" cy="277813"/>
          </a:xfrm>
          <a:custGeom>
            <a:avLst/>
            <a:gdLst>
              <a:gd name="T0" fmla="*/ 97003094 w 125"/>
              <a:gd name="T1" fmla="*/ 497935890 h 155"/>
              <a:gd name="T2" fmla="*/ 39942053 w 125"/>
              <a:gd name="T3" fmla="*/ 497935890 h 155"/>
              <a:gd name="T4" fmla="*/ 0 w 125"/>
              <a:gd name="T5" fmla="*/ 433685809 h 155"/>
              <a:gd name="T6" fmla="*/ 122680732 w 125"/>
              <a:gd name="T7" fmla="*/ 330886037 h 155"/>
              <a:gd name="T8" fmla="*/ 182594656 w 125"/>
              <a:gd name="T9" fmla="*/ 202387667 h 155"/>
              <a:gd name="T10" fmla="*/ 182594656 w 125"/>
              <a:gd name="T11" fmla="*/ 138137585 h 155"/>
              <a:gd name="T12" fmla="*/ 145505486 w 125"/>
              <a:gd name="T13" fmla="*/ 109225318 h 155"/>
              <a:gd name="T14" fmla="*/ 122680732 w 125"/>
              <a:gd name="T15" fmla="*/ 70675627 h 155"/>
              <a:gd name="T16" fmla="*/ 145505486 w 125"/>
              <a:gd name="T17" fmla="*/ 70675627 h 155"/>
              <a:gd name="T18" fmla="*/ 145505486 w 125"/>
              <a:gd name="T19" fmla="*/ 44975236 h 155"/>
              <a:gd name="T20" fmla="*/ 182594656 w 125"/>
              <a:gd name="T21" fmla="*/ 0 h 155"/>
              <a:gd name="T22" fmla="*/ 213978059 w 125"/>
              <a:gd name="T23" fmla="*/ 44975236 h 155"/>
              <a:gd name="T24" fmla="*/ 305275387 w 125"/>
              <a:gd name="T25" fmla="*/ 70675627 h 155"/>
              <a:gd name="T26" fmla="*/ 356630662 w 125"/>
              <a:gd name="T27" fmla="*/ 138137585 h 155"/>
              <a:gd name="T28" fmla="*/ 328100142 w 125"/>
              <a:gd name="T29" fmla="*/ 202387667 h 155"/>
              <a:gd name="T30" fmla="*/ 273891984 w 125"/>
              <a:gd name="T31" fmla="*/ 305185646 h 155"/>
              <a:gd name="T32" fmla="*/ 273891984 w 125"/>
              <a:gd name="T33" fmla="*/ 366223851 h 155"/>
              <a:gd name="T34" fmla="*/ 245361463 w 125"/>
              <a:gd name="T35" fmla="*/ 366223851 h 155"/>
              <a:gd name="T36" fmla="*/ 213978059 w 125"/>
              <a:gd name="T37" fmla="*/ 433685809 h 155"/>
              <a:gd name="T38" fmla="*/ 145505486 w 125"/>
              <a:gd name="T39" fmla="*/ 433685809 h 155"/>
              <a:gd name="T40" fmla="*/ 122680732 w 125"/>
              <a:gd name="T41" fmla="*/ 497935890 h 155"/>
              <a:gd name="T42" fmla="*/ 97003094 w 125"/>
              <a:gd name="T43" fmla="*/ 497935890 h 1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5" h="155">
                <a:moveTo>
                  <a:pt x="34" y="155"/>
                </a:moveTo>
                <a:lnTo>
                  <a:pt x="14" y="155"/>
                </a:lnTo>
                <a:lnTo>
                  <a:pt x="0" y="135"/>
                </a:lnTo>
                <a:lnTo>
                  <a:pt x="43" y="103"/>
                </a:lnTo>
                <a:lnTo>
                  <a:pt x="64" y="63"/>
                </a:lnTo>
                <a:lnTo>
                  <a:pt x="64" y="43"/>
                </a:lnTo>
                <a:lnTo>
                  <a:pt x="51" y="34"/>
                </a:lnTo>
                <a:lnTo>
                  <a:pt x="43" y="22"/>
                </a:lnTo>
                <a:lnTo>
                  <a:pt x="51" y="22"/>
                </a:lnTo>
                <a:lnTo>
                  <a:pt x="51" y="14"/>
                </a:lnTo>
                <a:lnTo>
                  <a:pt x="64" y="0"/>
                </a:lnTo>
                <a:lnTo>
                  <a:pt x="75" y="14"/>
                </a:lnTo>
                <a:lnTo>
                  <a:pt x="107" y="22"/>
                </a:lnTo>
                <a:lnTo>
                  <a:pt x="125" y="43"/>
                </a:lnTo>
                <a:lnTo>
                  <a:pt x="115" y="63"/>
                </a:lnTo>
                <a:lnTo>
                  <a:pt x="96" y="95"/>
                </a:lnTo>
                <a:lnTo>
                  <a:pt x="96" y="114"/>
                </a:lnTo>
                <a:lnTo>
                  <a:pt x="86" y="114"/>
                </a:lnTo>
                <a:lnTo>
                  <a:pt x="75" y="135"/>
                </a:lnTo>
                <a:lnTo>
                  <a:pt x="51" y="135"/>
                </a:lnTo>
                <a:lnTo>
                  <a:pt x="43" y="155"/>
                </a:lnTo>
                <a:lnTo>
                  <a:pt x="34" y="15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1" name="Freeform 98"/>
          <p:cNvSpPr>
            <a:spLocks/>
          </p:cNvSpPr>
          <p:nvPr/>
        </p:nvSpPr>
        <p:spPr bwMode="auto">
          <a:xfrm>
            <a:off x="5669574" y="3333751"/>
            <a:ext cx="194896" cy="277813"/>
          </a:xfrm>
          <a:custGeom>
            <a:avLst/>
            <a:gdLst>
              <a:gd name="T0" fmla="*/ 97003094 w 125"/>
              <a:gd name="T1" fmla="*/ 497935890 h 155"/>
              <a:gd name="T2" fmla="*/ 39942053 w 125"/>
              <a:gd name="T3" fmla="*/ 497935890 h 155"/>
              <a:gd name="T4" fmla="*/ 0 w 125"/>
              <a:gd name="T5" fmla="*/ 433685809 h 155"/>
              <a:gd name="T6" fmla="*/ 122680732 w 125"/>
              <a:gd name="T7" fmla="*/ 330886037 h 155"/>
              <a:gd name="T8" fmla="*/ 182594656 w 125"/>
              <a:gd name="T9" fmla="*/ 202387667 h 155"/>
              <a:gd name="T10" fmla="*/ 182594656 w 125"/>
              <a:gd name="T11" fmla="*/ 138137585 h 155"/>
              <a:gd name="T12" fmla="*/ 145505486 w 125"/>
              <a:gd name="T13" fmla="*/ 109225318 h 155"/>
              <a:gd name="T14" fmla="*/ 122680732 w 125"/>
              <a:gd name="T15" fmla="*/ 70675627 h 155"/>
              <a:gd name="T16" fmla="*/ 145505486 w 125"/>
              <a:gd name="T17" fmla="*/ 70675627 h 155"/>
              <a:gd name="T18" fmla="*/ 145505486 w 125"/>
              <a:gd name="T19" fmla="*/ 44975236 h 155"/>
              <a:gd name="T20" fmla="*/ 182594656 w 125"/>
              <a:gd name="T21" fmla="*/ 0 h 155"/>
              <a:gd name="T22" fmla="*/ 213978059 w 125"/>
              <a:gd name="T23" fmla="*/ 44975236 h 155"/>
              <a:gd name="T24" fmla="*/ 305275387 w 125"/>
              <a:gd name="T25" fmla="*/ 70675627 h 155"/>
              <a:gd name="T26" fmla="*/ 356630662 w 125"/>
              <a:gd name="T27" fmla="*/ 138137585 h 155"/>
              <a:gd name="T28" fmla="*/ 328100142 w 125"/>
              <a:gd name="T29" fmla="*/ 202387667 h 155"/>
              <a:gd name="T30" fmla="*/ 273891984 w 125"/>
              <a:gd name="T31" fmla="*/ 305185646 h 155"/>
              <a:gd name="T32" fmla="*/ 273891984 w 125"/>
              <a:gd name="T33" fmla="*/ 366223851 h 155"/>
              <a:gd name="T34" fmla="*/ 245361463 w 125"/>
              <a:gd name="T35" fmla="*/ 366223851 h 155"/>
              <a:gd name="T36" fmla="*/ 213978059 w 125"/>
              <a:gd name="T37" fmla="*/ 433685809 h 155"/>
              <a:gd name="T38" fmla="*/ 145505486 w 125"/>
              <a:gd name="T39" fmla="*/ 433685809 h 155"/>
              <a:gd name="T40" fmla="*/ 122680732 w 125"/>
              <a:gd name="T41" fmla="*/ 497935890 h 155"/>
              <a:gd name="T42" fmla="*/ 97003094 w 125"/>
              <a:gd name="T43" fmla="*/ 497935890 h 1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5" h="155">
                <a:moveTo>
                  <a:pt x="34" y="155"/>
                </a:moveTo>
                <a:lnTo>
                  <a:pt x="14" y="155"/>
                </a:lnTo>
                <a:lnTo>
                  <a:pt x="0" y="135"/>
                </a:lnTo>
                <a:lnTo>
                  <a:pt x="43" y="103"/>
                </a:lnTo>
                <a:lnTo>
                  <a:pt x="64" y="63"/>
                </a:lnTo>
                <a:lnTo>
                  <a:pt x="64" y="43"/>
                </a:lnTo>
                <a:lnTo>
                  <a:pt x="51" y="34"/>
                </a:lnTo>
                <a:lnTo>
                  <a:pt x="43" y="22"/>
                </a:lnTo>
                <a:lnTo>
                  <a:pt x="51" y="22"/>
                </a:lnTo>
                <a:lnTo>
                  <a:pt x="51" y="14"/>
                </a:lnTo>
                <a:lnTo>
                  <a:pt x="64" y="0"/>
                </a:lnTo>
                <a:lnTo>
                  <a:pt x="75" y="14"/>
                </a:lnTo>
                <a:lnTo>
                  <a:pt x="107" y="22"/>
                </a:lnTo>
                <a:lnTo>
                  <a:pt x="125" y="43"/>
                </a:lnTo>
                <a:lnTo>
                  <a:pt x="115" y="63"/>
                </a:lnTo>
                <a:lnTo>
                  <a:pt x="96" y="95"/>
                </a:lnTo>
                <a:lnTo>
                  <a:pt x="96" y="114"/>
                </a:lnTo>
                <a:lnTo>
                  <a:pt x="86" y="114"/>
                </a:lnTo>
                <a:lnTo>
                  <a:pt x="75" y="135"/>
                </a:lnTo>
                <a:lnTo>
                  <a:pt x="51" y="135"/>
                </a:lnTo>
                <a:lnTo>
                  <a:pt x="43" y="155"/>
                </a:lnTo>
                <a:lnTo>
                  <a:pt x="34" y="15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2" name="Freeform 99"/>
          <p:cNvSpPr>
            <a:spLocks/>
          </p:cNvSpPr>
          <p:nvPr/>
        </p:nvSpPr>
        <p:spPr bwMode="auto">
          <a:xfrm>
            <a:off x="5183066" y="3076575"/>
            <a:ext cx="586154" cy="609600"/>
          </a:xfrm>
          <a:custGeom>
            <a:avLst/>
            <a:gdLst>
              <a:gd name="T0" fmla="*/ 470250520 w 375"/>
              <a:gd name="T1" fmla="*/ 197251455 h 339"/>
              <a:gd name="T2" fmla="*/ 418637720 w 375"/>
              <a:gd name="T3" fmla="*/ 168148899 h 339"/>
              <a:gd name="T4" fmla="*/ 418637720 w 375"/>
              <a:gd name="T5" fmla="*/ 103475554 h 339"/>
              <a:gd name="T6" fmla="*/ 387096000 w 375"/>
              <a:gd name="T7" fmla="*/ 103475554 h 339"/>
              <a:gd name="T8" fmla="*/ 260930813 w 375"/>
              <a:gd name="T9" fmla="*/ 25869338 h 339"/>
              <a:gd name="T10" fmla="*/ 209318013 w 375"/>
              <a:gd name="T11" fmla="*/ 0 h 339"/>
              <a:gd name="T12" fmla="*/ 86021333 w 375"/>
              <a:gd name="T13" fmla="*/ 25869338 h 339"/>
              <a:gd name="T14" fmla="*/ 140500947 w 375"/>
              <a:gd name="T15" fmla="*/ 103475554 h 339"/>
              <a:gd name="T16" fmla="*/ 108960920 w 375"/>
              <a:gd name="T17" fmla="*/ 129344892 h 339"/>
              <a:gd name="T18" fmla="*/ 86021333 w 375"/>
              <a:gd name="T19" fmla="*/ 129344892 h 339"/>
              <a:gd name="T20" fmla="*/ 48745987 w 375"/>
              <a:gd name="T21" fmla="*/ 168148899 h 339"/>
              <a:gd name="T22" fmla="*/ 0 w 375"/>
              <a:gd name="T23" fmla="*/ 168148899 h 339"/>
              <a:gd name="T24" fmla="*/ 0 w 375"/>
              <a:gd name="T25" fmla="*/ 261924800 h 339"/>
              <a:gd name="T26" fmla="*/ 25806400 w 375"/>
              <a:gd name="T27" fmla="*/ 261924800 h 339"/>
              <a:gd name="T28" fmla="*/ 140500947 w 375"/>
              <a:gd name="T29" fmla="*/ 507679915 h 339"/>
              <a:gd name="T30" fmla="*/ 209318013 w 375"/>
              <a:gd name="T31" fmla="*/ 533549253 h 339"/>
              <a:gd name="T32" fmla="*/ 235124413 w 375"/>
              <a:gd name="T33" fmla="*/ 601455816 h 339"/>
              <a:gd name="T34" fmla="*/ 235124413 w 375"/>
              <a:gd name="T35" fmla="*/ 691996701 h 339"/>
              <a:gd name="T36" fmla="*/ 260930813 w 375"/>
              <a:gd name="T37" fmla="*/ 769604715 h 339"/>
              <a:gd name="T38" fmla="*/ 318278933 w 375"/>
              <a:gd name="T39" fmla="*/ 795474053 h 339"/>
              <a:gd name="T40" fmla="*/ 418637720 w 375"/>
              <a:gd name="T41" fmla="*/ 963622952 h 339"/>
              <a:gd name="T42" fmla="*/ 418637720 w 375"/>
              <a:gd name="T43" fmla="*/ 1002425161 h 339"/>
              <a:gd name="T44" fmla="*/ 470250520 w 375"/>
              <a:gd name="T45" fmla="*/ 963622952 h 339"/>
              <a:gd name="T46" fmla="*/ 570607613 w 375"/>
              <a:gd name="T47" fmla="*/ 1096201062 h 339"/>
              <a:gd name="T48" fmla="*/ 745518787 w 375"/>
              <a:gd name="T49" fmla="*/ 937753614 h 339"/>
              <a:gd name="T50" fmla="*/ 888886547 w 375"/>
              <a:gd name="T51" fmla="*/ 898949607 h 339"/>
              <a:gd name="T52" fmla="*/ 1015051733 w 375"/>
              <a:gd name="T53" fmla="*/ 795474053 h 339"/>
              <a:gd name="T54" fmla="*/ 1075266667 w 375"/>
              <a:gd name="T55" fmla="*/ 662894145 h 339"/>
              <a:gd name="T56" fmla="*/ 1075266667 w 375"/>
              <a:gd name="T57" fmla="*/ 601455816 h 339"/>
              <a:gd name="T58" fmla="*/ 1037991320 w 375"/>
              <a:gd name="T59" fmla="*/ 569118244 h 339"/>
              <a:gd name="T60" fmla="*/ 1015051733 w 375"/>
              <a:gd name="T61" fmla="*/ 533549253 h 339"/>
              <a:gd name="T62" fmla="*/ 989245333 w 375"/>
              <a:gd name="T63" fmla="*/ 533549253 h 339"/>
              <a:gd name="T64" fmla="*/ 989245333 w 375"/>
              <a:gd name="T65" fmla="*/ 569118244 h 339"/>
              <a:gd name="T66" fmla="*/ 954836800 w 375"/>
              <a:gd name="T67" fmla="*/ 569118244 h 339"/>
              <a:gd name="T68" fmla="*/ 931897213 w 375"/>
              <a:gd name="T69" fmla="*/ 569118244 h 339"/>
              <a:gd name="T70" fmla="*/ 888886547 w 375"/>
              <a:gd name="T71" fmla="*/ 569118244 h 339"/>
              <a:gd name="T72" fmla="*/ 863080147 w 375"/>
              <a:gd name="T73" fmla="*/ 569118244 h 339"/>
              <a:gd name="T74" fmla="*/ 828671613 w 375"/>
              <a:gd name="T75" fmla="*/ 569118244 h 339"/>
              <a:gd name="T76" fmla="*/ 805733720 w 375"/>
              <a:gd name="T77" fmla="*/ 569118244 h 339"/>
              <a:gd name="T78" fmla="*/ 805733720 w 375"/>
              <a:gd name="T79" fmla="*/ 533549253 h 339"/>
              <a:gd name="T80" fmla="*/ 805733720 w 375"/>
              <a:gd name="T81" fmla="*/ 507679915 h 339"/>
              <a:gd name="T82" fmla="*/ 779927320 w 375"/>
              <a:gd name="T83" fmla="*/ 430073699 h 339"/>
              <a:gd name="T84" fmla="*/ 745518787 w 375"/>
              <a:gd name="T85" fmla="*/ 336297798 h 339"/>
              <a:gd name="T86" fmla="*/ 653762133 w 375"/>
              <a:gd name="T87" fmla="*/ 223120793 h 339"/>
              <a:gd name="T88" fmla="*/ 570607613 w 375"/>
              <a:gd name="T89" fmla="*/ 197251455 h 339"/>
              <a:gd name="T90" fmla="*/ 501790547 w 375"/>
              <a:gd name="T91" fmla="*/ 197251455 h 339"/>
              <a:gd name="T92" fmla="*/ 470250520 w 375"/>
              <a:gd name="T93" fmla="*/ 197251455 h 3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5" h="339">
                <a:moveTo>
                  <a:pt x="164" y="61"/>
                </a:moveTo>
                <a:lnTo>
                  <a:pt x="146" y="52"/>
                </a:lnTo>
                <a:lnTo>
                  <a:pt x="146" y="32"/>
                </a:lnTo>
                <a:lnTo>
                  <a:pt x="135" y="32"/>
                </a:lnTo>
                <a:lnTo>
                  <a:pt x="91" y="8"/>
                </a:lnTo>
                <a:lnTo>
                  <a:pt x="73" y="0"/>
                </a:lnTo>
                <a:lnTo>
                  <a:pt x="30" y="8"/>
                </a:lnTo>
                <a:lnTo>
                  <a:pt x="49" y="32"/>
                </a:lnTo>
                <a:lnTo>
                  <a:pt x="38" y="40"/>
                </a:lnTo>
                <a:lnTo>
                  <a:pt x="30" y="40"/>
                </a:lnTo>
                <a:lnTo>
                  <a:pt x="17" y="52"/>
                </a:lnTo>
                <a:lnTo>
                  <a:pt x="0" y="52"/>
                </a:lnTo>
                <a:lnTo>
                  <a:pt x="0" y="81"/>
                </a:lnTo>
                <a:lnTo>
                  <a:pt x="9" y="81"/>
                </a:lnTo>
                <a:lnTo>
                  <a:pt x="49" y="157"/>
                </a:lnTo>
                <a:lnTo>
                  <a:pt x="73" y="165"/>
                </a:lnTo>
                <a:lnTo>
                  <a:pt x="82" y="186"/>
                </a:lnTo>
                <a:lnTo>
                  <a:pt x="82" y="214"/>
                </a:lnTo>
                <a:lnTo>
                  <a:pt x="91" y="238"/>
                </a:lnTo>
                <a:lnTo>
                  <a:pt x="111" y="246"/>
                </a:lnTo>
                <a:lnTo>
                  <a:pt x="146" y="298"/>
                </a:lnTo>
                <a:lnTo>
                  <a:pt x="146" y="310"/>
                </a:lnTo>
                <a:lnTo>
                  <a:pt x="164" y="298"/>
                </a:lnTo>
                <a:lnTo>
                  <a:pt x="199" y="339"/>
                </a:lnTo>
                <a:lnTo>
                  <a:pt x="260" y="290"/>
                </a:lnTo>
                <a:lnTo>
                  <a:pt x="310" y="278"/>
                </a:lnTo>
                <a:lnTo>
                  <a:pt x="354" y="246"/>
                </a:lnTo>
                <a:lnTo>
                  <a:pt x="375" y="205"/>
                </a:lnTo>
                <a:lnTo>
                  <a:pt x="375" y="186"/>
                </a:lnTo>
                <a:lnTo>
                  <a:pt x="362" y="176"/>
                </a:lnTo>
                <a:lnTo>
                  <a:pt x="354" y="165"/>
                </a:lnTo>
                <a:lnTo>
                  <a:pt x="345" y="165"/>
                </a:lnTo>
                <a:lnTo>
                  <a:pt x="345" y="176"/>
                </a:lnTo>
                <a:lnTo>
                  <a:pt x="333" y="176"/>
                </a:lnTo>
                <a:lnTo>
                  <a:pt x="325" y="176"/>
                </a:lnTo>
                <a:lnTo>
                  <a:pt x="310" y="176"/>
                </a:lnTo>
                <a:lnTo>
                  <a:pt x="301" y="176"/>
                </a:lnTo>
                <a:lnTo>
                  <a:pt x="289" y="176"/>
                </a:lnTo>
                <a:lnTo>
                  <a:pt x="281" y="176"/>
                </a:lnTo>
                <a:lnTo>
                  <a:pt x="281" y="165"/>
                </a:lnTo>
                <a:lnTo>
                  <a:pt x="281" y="157"/>
                </a:lnTo>
                <a:lnTo>
                  <a:pt x="272" y="133"/>
                </a:lnTo>
                <a:lnTo>
                  <a:pt x="260" y="104"/>
                </a:lnTo>
                <a:lnTo>
                  <a:pt x="228" y="69"/>
                </a:lnTo>
                <a:lnTo>
                  <a:pt x="199" y="61"/>
                </a:lnTo>
                <a:lnTo>
                  <a:pt x="175" y="61"/>
                </a:lnTo>
                <a:lnTo>
                  <a:pt x="164" y="6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3" name="Freeform 100"/>
          <p:cNvSpPr>
            <a:spLocks/>
          </p:cNvSpPr>
          <p:nvPr/>
        </p:nvSpPr>
        <p:spPr bwMode="auto">
          <a:xfrm>
            <a:off x="5183066" y="3076575"/>
            <a:ext cx="586154" cy="609600"/>
          </a:xfrm>
          <a:custGeom>
            <a:avLst/>
            <a:gdLst>
              <a:gd name="T0" fmla="*/ 470250520 w 375"/>
              <a:gd name="T1" fmla="*/ 197251455 h 339"/>
              <a:gd name="T2" fmla="*/ 418637720 w 375"/>
              <a:gd name="T3" fmla="*/ 168148899 h 339"/>
              <a:gd name="T4" fmla="*/ 418637720 w 375"/>
              <a:gd name="T5" fmla="*/ 103475554 h 339"/>
              <a:gd name="T6" fmla="*/ 387096000 w 375"/>
              <a:gd name="T7" fmla="*/ 103475554 h 339"/>
              <a:gd name="T8" fmla="*/ 260930813 w 375"/>
              <a:gd name="T9" fmla="*/ 25869338 h 339"/>
              <a:gd name="T10" fmla="*/ 209318013 w 375"/>
              <a:gd name="T11" fmla="*/ 0 h 339"/>
              <a:gd name="T12" fmla="*/ 86021333 w 375"/>
              <a:gd name="T13" fmla="*/ 25869338 h 339"/>
              <a:gd name="T14" fmla="*/ 140500947 w 375"/>
              <a:gd name="T15" fmla="*/ 103475554 h 339"/>
              <a:gd name="T16" fmla="*/ 108960920 w 375"/>
              <a:gd name="T17" fmla="*/ 129344892 h 339"/>
              <a:gd name="T18" fmla="*/ 86021333 w 375"/>
              <a:gd name="T19" fmla="*/ 129344892 h 339"/>
              <a:gd name="T20" fmla="*/ 48745987 w 375"/>
              <a:gd name="T21" fmla="*/ 168148899 h 339"/>
              <a:gd name="T22" fmla="*/ 0 w 375"/>
              <a:gd name="T23" fmla="*/ 168148899 h 339"/>
              <a:gd name="T24" fmla="*/ 0 w 375"/>
              <a:gd name="T25" fmla="*/ 261924800 h 339"/>
              <a:gd name="T26" fmla="*/ 25806400 w 375"/>
              <a:gd name="T27" fmla="*/ 261924800 h 339"/>
              <a:gd name="T28" fmla="*/ 140500947 w 375"/>
              <a:gd name="T29" fmla="*/ 507679915 h 339"/>
              <a:gd name="T30" fmla="*/ 209318013 w 375"/>
              <a:gd name="T31" fmla="*/ 533549253 h 339"/>
              <a:gd name="T32" fmla="*/ 235124413 w 375"/>
              <a:gd name="T33" fmla="*/ 601455816 h 339"/>
              <a:gd name="T34" fmla="*/ 235124413 w 375"/>
              <a:gd name="T35" fmla="*/ 691996701 h 339"/>
              <a:gd name="T36" fmla="*/ 260930813 w 375"/>
              <a:gd name="T37" fmla="*/ 769604715 h 339"/>
              <a:gd name="T38" fmla="*/ 318278933 w 375"/>
              <a:gd name="T39" fmla="*/ 795474053 h 339"/>
              <a:gd name="T40" fmla="*/ 418637720 w 375"/>
              <a:gd name="T41" fmla="*/ 963622952 h 339"/>
              <a:gd name="T42" fmla="*/ 418637720 w 375"/>
              <a:gd name="T43" fmla="*/ 1002425161 h 339"/>
              <a:gd name="T44" fmla="*/ 470250520 w 375"/>
              <a:gd name="T45" fmla="*/ 963622952 h 339"/>
              <a:gd name="T46" fmla="*/ 570607613 w 375"/>
              <a:gd name="T47" fmla="*/ 1096201062 h 339"/>
              <a:gd name="T48" fmla="*/ 745518787 w 375"/>
              <a:gd name="T49" fmla="*/ 937753614 h 339"/>
              <a:gd name="T50" fmla="*/ 888886547 w 375"/>
              <a:gd name="T51" fmla="*/ 898949607 h 339"/>
              <a:gd name="T52" fmla="*/ 1015051733 w 375"/>
              <a:gd name="T53" fmla="*/ 795474053 h 339"/>
              <a:gd name="T54" fmla="*/ 1075266667 w 375"/>
              <a:gd name="T55" fmla="*/ 662894145 h 339"/>
              <a:gd name="T56" fmla="*/ 1075266667 w 375"/>
              <a:gd name="T57" fmla="*/ 601455816 h 339"/>
              <a:gd name="T58" fmla="*/ 1037991320 w 375"/>
              <a:gd name="T59" fmla="*/ 569118244 h 339"/>
              <a:gd name="T60" fmla="*/ 1015051733 w 375"/>
              <a:gd name="T61" fmla="*/ 533549253 h 339"/>
              <a:gd name="T62" fmla="*/ 989245333 w 375"/>
              <a:gd name="T63" fmla="*/ 533549253 h 339"/>
              <a:gd name="T64" fmla="*/ 989245333 w 375"/>
              <a:gd name="T65" fmla="*/ 569118244 h 339"/>
              <a:gd name="T66" fmla="*/ 954836800 w 375"/>
              <a:gd name="T67" fmla="*/ 569118244 h 339"/>
              <a:gd name="T68" fmla="*/ 931897213 w 375"/>
              <a:gd name="T69" fmla="*/ 569118244 h 339"/>
              <a:gd name="T70" fmla="*/ 888886547 w 375"/>
              <a:gd name="T71" fmla="*/ 569118244 h 339"/>
              <a:gd name="T72" fmla="*/ 863080147 w 375"/>
              <a:gd name="T73" fmla="*/ 569118244 h 339"/>
              <a:gd name="T74" fmla="*/ 828671613 w 375"/>
              <a:gd name="T75" fmla="*/ 569118244 h 339"/>
              <a:gd name="T76" fmla="*/ 805733720 w 375"/>
              <a:gd name="T77" fmla="*/ 569118244 h 339"/>
              <a:gd name="T78" fmla="*/ 805733720 w 375"/>
              <a:gd name="T79" fmla="*/ 533549253 h 339"/>
              <a:gd name="T80" fmla="*/ 805733720 w 375"/>
              <a:gd name="T81" fmla="*/ 507679915 h 339"/>
              <a:gd name="T82" fmla="*/ 779927320 w 375"/>
              <a:gd name="T83" fmla="*/ 430073699 h 339"/>
              <a:gd name="T84" fmla="*/ 745518787 w 375"/>
              <a:gd name="T85" fmla="*/ 336297798 h 339"/>
              <a:gd name="T86" fmla="*/ 653762133 w 375"/>
              <a:gd name="T87" fmla="*/ 223120793 h 339"/>
              <a:gd name="T88" fmla="*/ 570607613 w 375"/>
              <a:gd name="T89" fmla="*/ 197251455 h 339"/>
              <a:gd name="T90" fmla="*/ 501790547 w 375"/>
              <a:gd name="T91" fmla="*/ 197251455 h 339"/>
              <a:gd name="T92" fmla="*/ 470250520 w 375"/>
              <a:gd name="T93" fmla="*/ 197251455 h 3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5" h="339">
                <a:moveTo>
                  <a:pt x="164" y="61"/>
                </a:moveTo>
                <a:lnTo>
                  <a:pt x="146" y="52"/>
                </a:lnTo>
                <a:lnTo>
                  <a:pt x="146" y="32"/>
                </a:lnTo>
                <a:lnTo>
                  <a:pt x="135" y="32"/>
                </a:lnTo>
                <a:lnTo>
                  <a:pt x="91" y="8"/>
                </a:lnTo>
                <a:lnTo>
                  <a:pt x="73" y="0"/>
                </a:lnTo>
                <a:lnTo>
                  <a:pt x="30" y="8"/>
                </a:lnTo>
                <a:lnTo>
                  <a:pt x="49" y="32"/>
                </a:lnTo>
                <a:lnTo>
                  <a:pt x="38" y="40"/>
                </a:lnTo>
                <a:lnTo>
                  <a:pt x="30" y="40"/>
                </a:lnTo>
                <a:lnTo>
                  <a:pt x="17" y="52"/>
                </a:lnTo>
                <a:lnTo>
                  <a:pt x="0" y="52"/>
                </a:lnTo>
                <a:lnTo>
                  <a:pt x="0" y="81"/>
                </a:lnTo>
                <a:lnTo>
                  <a:pt x="9" y="81"/>
                </a:lnTo>
                <a:lnTo>
                  <a:pt x="49" y="157"/>
                </a:lnTo>
                <a:lnTo>
                  <a:pt x="73" y="165"/>
                </a:lnTo>
                <a:lnTo>
                  <a:pt x="82" y="186"/>
                </a:lnTo>
                <a:lnTo>
                  <a:pt x="82" y="214"/>
                </a:lnTo>
                <a:lnTo>
                  <a:pt x="91" y="238"/>
                </a:lnTo>
                <a:lnTo>
                  <a:pt x="111" y="246"/>
                </a:lnTo>
                <a:lnTo>
                  <a:pt x="146" y="298"/>
                </a:lnTo>
                <a:lnTo>
                  <a:pt x="146" y="310"/>
                </a:lnTo>
                <a:lnTo>
                  <a:pt x="164" y="298"/>
                </a:lnTo>
                <a:lnTo>
                  <a:pt x="199" y="339"/>
                </a:lnTo>
                <a:lnTo>
                  <a:pt x="260" y="290"/>
                </a:lnTo>
                <a:lnTo>
                  <a:pt x="310" y="278"/>
                </a:lnTo>
                <a:lnTo>
                  <a:pt x="354" y="246"/>
                </a:lnTo>
                <a:lnTo>
                  <a:pt x="375" y="205"/>
                </a:lnTo>
                <a:lnTo>
                  <a:pt x="375" y="186"/>
                </a:lnTo>
                <a:lnTo>
                  <a:pt x="362" y="176"/>
                </a:lnTo>
                <a:lnTo>
                  <a:pt x="354" y="165"/>
                </a:lnTo>
                <a:lnTo>
                  <a:pt x="345" y="165"/>
                </a:lnTo>
                <a:lnTo>
                  <a:pt x="345" y="176"/>
                </a:lnTo>
                <a:lnTo>
                  <a:pt x="333" y="176"/>
                </a:lnTo>
                <a:lnTo>
                  <a:pt x="325" y="176"/>
                </a:lnTo>
                <a:lnTo>
                  <a:pt x="310" y="176"/>
                </a:lnTo>
                <a:lnTo>
                  <a:pt x="301" y="176"/>
                </a:lnTo>
                <a:lnTo>
                  <a:pt x="289" y="176"/>
                </a:lnTo>
                <a:lnTo>
                  <a:pt x="281" y="176"/>
                </a:lnTo>
                <a:lnTo>
                  <a:pt x="281" y="165"/>
                </a:lnTo>
                <a:lnTo>
                  <a:pt x="281" y="157"/>
                </a:lnTo>
                <a:lnTo>
                  <a:pt x="272" y="133"/>
                </a:lnTo>
                <a:lnTo>
                  <a:pt x="260" y="104"/>
                </a:lnTo>
                <a:lnTo>
                  <a:pt x="228" y="69"/>
                </a:lnTo>
                <a:lnTo>
                  <a:pt x="199" y="61"/>
                </a:lnTo>
                <a:lnTo>
                  <a:pt x="175" y="61"/>
                </a:lnTo>
                <a:lnTo>
                  <a:pt x="164" y="6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4" name="Freeform 101"/>
          <p:cNvSpPr>
            <a:spLocks/>
          </p:cNvSpPr>
          <p:nvPr/>
        </p:nvSpPr>
        <p:spPr bwMode="auto">
          <a:xfrm>
            <a:off x="5609492" y="3295650"/>
            <a:ext cx="36635" cy="63500"/>
          </a:xfrm>
          <a:custGeom>
            <a:avLst/>
            <a:gdLst>
              <a:gd name="T0" fmla="*/ 0 w 24"/>
              <a:gd name="T1" fmla="*/ 36207700 h 35"/>
              <a:gd name="T2" fmla="*/ 30080197 w 24"/>
              <a:gd name="T3" fmla="*/ 115207143 h 35"/>
              <a:gd name="T4" fmla="*/ 65630723 w 24"/>
              <a:gd name="T5" fmla="*/ 65833171 h 35"/>
              <a:gd name="T6" fmla="*/ 65630723 w 24"/>
              <a:gd name="T7" fmla="*/ 0 h 35"/>
              <a:gd name="T8" fmla="*/ 30080197 w 24"/>
              <a:gd name="T9" fmla="*/ 0 h 35"/>
              <a:gd name="T10" fmla="*/ 0 w 24"/>
              <a:gd name="T11" fmla="*/ 3620770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5">
                <a:moveTo>
                  <a:pt x="0" y="11"/>
                </a:moveTo>
                <a:lnTo>
                  <a:pt x="11" y="35"/>
                </a:lnTo>
                <a:lnTo>
                  <a:pt x="24" y="20"/>
                </a:lnTo>
                <a:lnTo>
                  <a:pt x="24" y="0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5" name="Freeform 102"/>
          <p:cNvSpPr>
            <a:spLocks/>
          </p:cNvSpPr>
          <p:nvPr/>
        </p:nvSpPr>
        <p:spPr bwMode="auto">
          <a:xfrm>
            <a:off x="5609492" y="3295650"/>
            <a:ext cx="36635" cy="63500"/>
          </a:xfrm>
          <a:custGeom>
            <a:avLst/>
            <a:gdLst>
              <a:gd name="T0" fmla="*/ 0 w 24"/>
              <a:gd name="T1" fmla="*/ 36207700 h 35"/>
              <a:gd name="T2" fmla="*/ 30080197 w 24"/>
              <a:gd name="T3" fmla="*/ 115207143 h 35"/>
              <a:gd name="T4" fmla="*/ 65630723 w 24"/>
              <a:gd name="T5" fmla="*/ 65833171 h 35"/>
              <a:gd name="T6" fmla="*/ 65630723 w 24"/>
              <a:gd name="T7" fmla="*/ 0 h 35"/>
              <a:gd name="T8" fmla="*/ 30080197 w 24"/>
              <a:gd name="T9" fmla="*/ 0 h 35"/>
              <a:gd name="T10" fmla="*/ 0 w 24"/>
              <a:gd name="T11" fmla="*/ 3620770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35">
                <a:moveTo>
                  <a:pt x="0" y="11"/>
                </a:moveTo>
                <a:lnTo>
                  <a:pt x="11" y="35"/>
                </a:lnTo>
                <a:lnTo>
                  <a:pt x="24" y="20"/>
                </a:lnTo>
                <a:lnTo>
                  <a:pt x="24" y="0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6" name="Freeform 103"/>
          <p:cNvSpPr>
            <a:spLocks/>
          </p:cNvSpPr>
          <p:nvPr/>
        </p:nvSpPr>
        <p:spPr bwMode="auto">
          <a:xfrm>
            <a:off x="5622681" y="3295651"/>
            <a:ext cx="146538" cy="98425"/>
          </a:xfrm>
          <a:custGeom>
            <a:avLst/>
            <a:gdLst>
              <a:gd name="T0" fmla="*/ 268101729 w 94"/>
              <a:gd name="T1" fmla="*/ 35227202 h 55"/>
              <a:gd name="T2" fmla="*/ 231023471 w 94"/>
              <a:gd name="T3" fmla="*/ 0 h 55"/>
              <a:gd name="T4" fmla="*/ 148311343 w 94"/>
              <a:gd name="T5" fmla="*/ 112086390 h 55"/>
              <a:gd name="T6" fmla="*/ 82712128 w 94"/>
              <a:gd name="T7" fmla="*/ 112086390 h 55"/>
              <a:gd name="T8" fmla="*/ 54191170 w 94"/>
              <a:gd name="T9" fmla="*/ 137705523 h 55"/>
              <a:gd name="T10" fmla="*/ 0 w 94"/>
              <a:gd name="T11" fmla="*/ 112086390 h 55"/>
              <a:gd name="T12" fmla="*/ 0 w 94"/>
              <a:gd name="T13" fmla="*/ 137705523 h 55"/>
              <a:gd name="T14" fmla="*/ 0 w 94"/>
              <a:gd name="T15" fmla="*/ 176136011 h 55"/>
              <a:gd name="T16" fmla="*/ 22817779 w 94"/>
              <a:gd name="T17" fmla="*/ 176136011 h 55"/>
              <a:gd name="T18" fmla="*/ 54191170 w 94"/>
              <a:gd name="T19" fmla="*/ 176136011 h 55"/>
              <a:gd name="T20" fmla="*/ 82712128 w 94"/>
              <a:gd name="T21" fmla="*/ 176136011 h 55"/>
              <a:gd name="T22" fmla="*/ 122642819 w 94"/>
              <a:gd name="T23" fmla="*/ 176136011 h 55"/>
              <a:gd name="T24" fmla="*/ 148311343 w 94"/>
              <a:gd name="T25" fmla="*/ 176136011 h 55"/>
              <a:gd name="T26" fmla="*/ 182537168 w 94"/>
              <a:gd name="T27" fmla="*/ 176136011 h 55"/>
              <a:gd name="T28" fmla="*/ 182537168 w 94"/>
              <a:gd name="T29" fmla="*/ 137705523 h 55"/>
              <a:gd name="T30" fmla="*/ 208207380 w 94"/>
              <a:gd name="T31" fmla="*/ 137705523 h 55"/>
              <a:gd name="T32" fmla="*/ 231023471 w 94"/>
              <a:gd name="T33" fmla="*/ 137705523 h 55"/>
              <a:gd name="T34" fmla="*/ 231023471 w 94"/>
              <a:gd name="T35" fmla="*/ 112086390 h 55"/>
              <a:gd name="T36" fmla="*/ 268101729 w 94"/>
              <a:gd name="T37" fmla="*/ 64049621 h 55"/>
              <a:gd name="T38" fmla="*/ 268101729 w 94"/>
              <a:gd name="T39" fmla="*/ 35227202 h 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4" h="55">
                <a:moveTo>
                  <a:pt x="94" y="11"/>
                </a:moveTo>
                <a:lnTo>
                  <a:pt x="81" y="0"/>
                </a:lnTo>
                <a:lnTo>
                  <a:pt x="52" y="35"/>
                </a:lnTo>
                <a:lnTo>
                  <a:pt x="29" y="35"/>
                </a:lnTo>
                <a:lnTo>
                  <a:pt x="19" y="43"/>
                </a:lnTo>
                <a:lnTo>
                  <a:pt x="0" y="35"/>
                </a:lnTo>
                <a:lnTo>
                  <a:pt x="0" y="43"/>
                </a:lnTo>
                <a:lnTo>
                  <a:pt x="0" y="55"/>
                </a:lnTo>
                <a:lnTo>
                  <a:pt x="8" y="55"/>
                </a:lnTo>
                <a:lnTo>
                  <a:pt x="19" y="55"/>
                </a:lnTo>
                <a:lnTo>
                  <a:pt x="29" y="55"/>
                </a:lnTo>
                <a:lnTo>
                  <a:pt x="43" y="55"/>
                </a:lnTo>
                <a:lnTo>
                  <a:pt x="52" y="55"/>
                </a:lnTo>
                <a:lnTo>
                  <a:pt x="64" y="55"/>
                </a:lnTo>
                <a:lnTo>
                  <a:pt x="64" y="43"/>
                </a:lnTo>
                <a:lnTo>
                  <a:pt x="73" y="43"/>
                </a:lnTo>
                <a:lnTo>
                  <a:pt x="81" y="43"/>
                </a:lnTo>
                <a:lnTo>
                  <a:pt x="81" y="35"/>
                </a:lnTo>
                <a:lnTo>
                  <a:pt x="94" y="20"/>
                </a:lnTo>
                <a:lnTo>
                  <a:pt x="94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7" name="Freeform 104"/>
          <p:cNvSpPr>
            <a:spLocks/>
          </p:cNvSpPr>
          <p:nvPr/>
        </p:nvSpPr>
        <p:spPr bwMode="auto">
          <a:xfrm>
            <a:off x="5622681" y="3295651"/>
            <a:ext cx="146538" cy="98425"/>
          </a:xfrm>
          <a:custGeom>
            <a:avLst/>
            <a:gdLst>
              <a:gd name="T0" fmla="*/ 268101729 w 94"/>
              <a:gd name="T1" fmla="*/ 35227202 h 55"/>
              <a:gd name="T2" fmla="*/ 231023471 w 94"/>
              <a:gd name="T3" fmla="*/ 0 h 55"/>
              <a:gd name="T4" fmla="*/ 148311343 w 94"/>
              <a:gd name="T5" fmla="*/ 112086390 h 55"/>
              <a:gd name="T6" fmla="*/ 82712128 w 94"/>
              <a:gd name="T7" fmla="*/ 112086390 h 55"/>
              <a:gd name="T8" fmla="*/ 54191170 w 94"/>
              <a:gd name="T9" fmla="*/ 137705523 h 55"/>
              <a:gd name="T10" fmla="*/ 0 w 94"/>
              <a:gd name="T11" fmla="*/ 112086390 h 55"/>
              <a:gd name="T12" fmla="*/ 0 w 94"/>
              <a:gd name="T13" fmla="*/ 137705523 h 55"/>
              <a:gd name="T14" fmla="*/ 0 w 94"/>
              <a:gd name="T15" fmla="*/ 176136011 h 55"/>
              <a:gd name="T16" fmla="*/ 22817779 w 94"/>
              <a:gd name="T17" fmla="*/ 176136011 h 55"/>
              <a:gd name="T18" fmla="*/ 54191170 w 94"/>
              <a:gd name="T19" fmla="*/ 176136011 h 55"/>
              <a:gd name="T20" fmla="*/ 82712128 w 94"/>
              <a:gd name="T21" fmla="*/ 176136011 h 55"/>
              <a:gd name="T22" fmla="*/ 122642819 w 94"/>
              <a:gd name="T23" fmla="*/ 176136011 h 55"/>
              <a:gd name="T24" fmla="*/ 148311343 w 94"/>
              <a:gd name="T25" fmla="*/ 176136011 h 55"/>
              <a:gd name="T26" fmla="*/ 182537168 w 94"/>
              <a:gd name="T27" fmla="*/ 176136011 h 55"/>
              <a:gd name="T28" fmla="*/ 182537168 w 94"/>
              <a:gd name="T29" fmla="*/ 137705523 h 55"/>
              <a:gd name="T30" fmla="*/ 208207380 w 94"/>
              <a:gd name="T31" fmla="*/ 137705523 h 55"/>
              <a:gd name="T32" fmla="*/ 231023471 w 94"/>
              <a:gd name="T33" fmla="*/ 137705523 h 55"/>
              <a:gd name="T34" fmla="*/ 231023471 w 94"/>
              <a:gd name="T35" fmla="*/ 112086390 h 55"/>
              <a:gd name="T36" fmla="*/ 268101729 w 94"/>
              <a:gd name="T37" fmla="*/ 64049621 h 55"/>
              <a:gd name="T38" fmla="*/ 268101729 w 94"/>
              <a:gd name="T39" fmla="*/ 35227202 h 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4" h="55">
                <a:moveTo>
                  <a:pt x="94" y="11"/>
                </a:moveTo>
                <a:lnTo>
                  <a:pt x="81" y="0"/>
                </a:lnTo>
                <a:lnTo>
                  <a:pt x="52" y="35"/>
                </a:lnTo>
                <a:lnTo>
                  <a:pt x="29" y="35"/>
                </a:lnTo>
                <a:lnTo>
                  <a:pt x="19" y="43"/>
                </a:lnTo>
                <a:lnTo>
                  <a:pt x="0" y="35"/>
                </a:lnTo>
                <a:lnTo>
                  <a:pt x="0" y="43"/>
                </a:lnTo>
                <a:lnTo>
                  <a:pt x="0" y="55"/>
                </a:lnTo>
                <a:lnTo>
                  <a:pt x="8" y="55"/>
                </a:lnTo>
                <a:lnTo>
                  <a:pt x="19" y="55"/>
                </a:lnTo>
                <a:lnTo>
                  <a:pt x="29" y="55"/>
                </a:lnTo>
                <a:lnTo>
                  <a:pt x="43" y="55"/>
                </a:lnTo>
                <a:lnTo>
                  <a:pt x="52" y="55"/>
                </a:lnTo>
                <a:lnTo>
                  <a:pt x="64" y="55"/>
                </a:lnTo>
                <a:lnTo>
                  <a:pt x="64" y="43"/>
                </a:lnTo>
                <a:lnTo>
                  <a:pt x="73" y="43"/>
                </a:lnTo>
                <a:lnTo>
                  <a:pt x="81" y="43"/>
                </a:lnTo>
                <a:lnTo>
                  <a:pt x="81" y="35"/>
                </a:lnTo>
                <a:lnTo>
                  <a:pt x="94" y="20"/>
                </a:lnTo>
                <a:lnTo>
                  <a:pt x="94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8" name="Freeform 105"/>
          <p:cNvSpPr>
            <a:spLocks/>
          </p:cNvSpPr>
          <p:nvPr/>
        </p:nvSpPr>
        <p:spPr bwMode="auto">
          <a:xfrm>
            <a:off x="7839808" y="4213226"/>
            <a:ext cx="274027" cy="315913"/>
          </a:xfrm>
          <a:custGeom>
            <a:avLst/>
            <a:gdLst>
              <a:gd name="T0" fmla="*/ 503586519 w 175"/>
              <a:gd name="T1" fmla="*/ 570291563 h 175"/>
              <a:gd name="T2" fmla="*/ 503586519 w 175"/>
              <a:gd name="T3" fmla="*/ 159682288 h 175"/>
              <a:gd name="T4" fmla="*/ 359704656 w 175"/>
              <a:gd name="T5" fmla="*/ 94504923 h 175"/>
              <a:gd name="T6" fmla="*/ 293519474 w 175"/>
              <a:gd name="T7" fmla="*/ 120575869 h 175"/>
              <a:gd name="T8" fmla="*/ 233088346 w 175"/>
              <a:gd name="T9" fmla="*/ 189011651 h 175"/>
              <a:gd name="T10" fmla="*/ 207190018 w 175"/>
              <a:gd name="T11" fmla="*/ 189011651 h 175"/>
              <a:gd name="T12" fmla="*/ 175535940 w 175"/>
              <a:gd name="T13" fmla="*/ 120575869 h 175"/>
              <a:gd name="T14" fmla="*/ 141004836 w 175"/>
              <a:gd name="T15" fmla="*/ 29329363 h 175"/>
              <a:gd name="T16" fmla="*/ 115104811 w 175"/>
              <a:gd name="T17" fmla="*/ 29329363 h 175"/>
              <a:gd name="T18" fmla="*/ 115104811 w 175"/>
              <a:gd name="T19" fmla="*/ 0 h 175"/>
              <a:gd name="T20" fmla="*/ 57552406 w 175"/>
              <a:gd name="T21" fmla="*/ 0 h 175"/>
              <a:gd name="T22" fmla="*/ 0 w 175"/>
              <a:gd name="T23" fmla="*/ 55400309 h 175"/>
              <a:gd name="T24" fmla="*/ 57552406 w 175"/>
              <a:gd name="T25" fmla="*/ 94504923 h 175"/>
              <a:gd name="T26" fmla="*/ 57552406 w 175"/>
              <a:gd name="T27" fmla="*/ 120575869 h 175"/>
              <a:gd name="T28" fmla="*/ 141004836 w 175"/>
              <a:gd name="T29" fmla="*/ 120575869 h 175"/>
              <a:gd name="T30" fmla="*/ 141004836 w 175"/>
              <a:gd name="T31" fmla="*/ 159682288 h 175"/>
              <a:gd name="T32" fmla="*/ 57552406 w 175"/>
              <a:gd name="T33" fmla="*/ 159682288 h 175"/>
              <a:gd name="T34" fmla="*/ 83450734 w 175"/>
              <a:gd name="T35" fmla="*/ 189011651 h 175"/>
              <a:gd name="T36" fmla="*/ 83450734 w 175"/>
              <a:gd name="T37" fmla="*/ 224857847 h 175"/>
              <a:gd name="T38" fmla="*/ 115104811 w 175"/>
              <a:gd name="T39" fmla="*/ 224857847 h 175"/>
              <a:gd name="T40" fmla="*/ 141004836 w 175"/>
              <a:gd name="T41" fmla="*/ 189011651 h 175"/>
              <a:gd name="T42" fmla="*/ 207190018 w 175"/>
              <a:gd name="T43" fmla="*/ 263964266 h 175"/>
              <a:gd name="T44" fmla="*/ 325173552 w 175"/>
              <a:gd name="T45" fmla="*/ 293293629 h 175"/>
              <a:gd name="T46" fmla="*/ 359704656 w 175"/>
              <a:gd name="T47" fmla="*/ 332398243 h 175"/>
              <a:gd name="T48" fmla="*/ 382725958 w 175"/>
              <a:gd name="T49" fmla="*/ 462751168 h 175"/>
              <a:gd name="T50" fmla="*/ 359704656 w 175"/>
              <a:gd name="T51" fmla="*/ 462751168 h 175"/>
              <a:gd name="T52" fmla="*/ 325173552 w 175"/>
              <a:gd name="T53" fmla="*/ 527926727 h 175"/>
              <a:gd name="T54" fmla="*/ 443155390 w 175"/>
              <a:gd name="T55" fmla="*/ 501855781 h 175"/>
              <a:gd name="T56" fmla="*/ 503586519 w 175"/>
              <a:gd name="T57" fmla="*/ 570291563 h 1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75" h="175">
                <a:moveTo>
                  <a:pt x="175" y="175"/>
                </a:moveTo>
                <a:lnTo>
                  <a:pt x="175" y="49"/>
                </a:lnTo>
                <a:lnTo>
                  <a:pt x="125" y="29"/>
                </a:lnTo>
                <a:lnTo>
                  <a:pt x="102" y="37"/>
                </a:lnTo>
                <a:lnTo>
                  <a:pt x="81" y="58"/>
                </a:lnTo>
                <a:lnTo>
                  <a:pt x="72" y="58"/>
                </a:lnTo>
                <a:lnTo>
                  <a:pt x="61" y="37"/>
                </a:lnTo>
                <a:lnTo>
                  <a:pt x="49" y="9"/>
                </a:lnTo>
                <a:lnTo>
                  <a:pt x="40" y="9"/>
                </a:lnTo>
                <a:lnTo>
                  <a:pt x="40" y="0"/>
                </a:lnTo>
                <a:lnTo>
                  <a:pt x="20" y="0"/>
                </a:lnTo>
                <a:lnTo>
                  <a:pt x="0" y="17"/>
                </a:lnTo>
                <a:lnTo>
                  <a:pt x="20" y="29"/>
                </a:lnTo>
                <a:lnTo>
                  <a:pt x="20" y="37"/>
                </a:lnTo>
                <a:lnTo>
                  <a:pt x="49" y="37"/>
                </a:lnTo>
                <a:lnTo>
                  <a:pt x="49" y="49"/>
                </a:lnTo>
                <a:lnTo>
                  <a:pt x="20" y="49"/>
                </a:lnTo>
                <a:lnTo>
                  <a:pt x="29" y="58"/>
                </a:lnTo>
                <a:lnTo>
                  <a:pt x="29" y="69"/>
                </a:lnTo>
                <a:lnTo>
                  <a:pt x="40" y="69"/>
                </a:lnTo>
                <a:lnTo>
                  <a:pt x="49" y="58"/>
                </a:lnTo>
                <a:lnTo>
                  <a:pt x="72" y="81"/>
                </a:lnTo>
                <a:lnTo>
                  <a:pt x="113" y="90"/>
                </a:lnTo>
                <a:lnTo>
                  <a:pt x="125" y="102"/>
                </a:lnTo>
                <a:lnTo>
                  <a:pt x="133" y="142"/>
                </a:lnTo>
                <a:lnTo>
                  <a:pt x="125" y="142"/>
                </a:lnTo>
                <a:lnTo>
                  <a:pt x="113" y="162"/>
                </a:lnTo>
                <a:lnTo>
                  <a:pt x="154" y="154"/>
                </a:lnTo>
                <a:lnTo>
                  <a:pt x="175" y="17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9" name="Freeform 106"/>
          <p:cNvSpPr>
            <a:spLocks/>
          </p:cNvSpPr>
          <p:nvPr/>
        </p:nvSpPr>
        <p:spPr bwMode="auto">
          <a:xfrm>
            <a:off x="7839808" y="4213226"/>
            <a:ext cx="274027" cy="315913"/>
          </a:xfrm>
          <a:custGeom>
            <a:avLst/>
            <a:gdLst>
              <a:gd name="T0" fmla="*/ 503586519 w 175"/>
              <a:gd name="T1" fmla="*/ 570291563 h 175"/>
              <a:gd name="T2" fmla="*/ 503586519 w 175"/>
              <a:gd name="T3" fmla="*/ 159682288 h 175"/>
              <a:gd name="T4" fmla="*/ 359704656 w 175"/>
              <a:gd name="T5" fmla="*/ 94504923 h 175"/>
              <a:gd name="T6" fmla="*/ 293519474 w 175"/>
              <a:gd name="T7" fmla="*/ 120575869 h 175"/>
              <a:gd name="T8" fmla="*/ 233088346 w 175"/>
              <a:gd name="T9" fmla="*/ 189011651 h 175"/>
              <a:gd name="T10" fmla="*/ 207190018 w 175"/>
              <a:gd name="T11" fmla="*/ 189011651 h 175"/>
              <a:gd name="T12" fmla="*/ 175535940 w 175"/>
              <a:gd name="T13" fmla="*/ 120575869 h 175"/>
              <a:gd name="T14" fmla="*/ 141004836 w 175"/>
              <a:gd name="T15" fmla="*/ 29329363 h 175"/>
              <a:gd name="T16" fmla="*/ 115104811 w 175"/>
              <a:gd name="T17" fmla="*/ 29329363 h 175"/>
              <a:gd name="T18" fmla="*/ 115104811 w 175"/>
              <a:gd name="T19" fmla="*/ 0 h 175"/>
              <a:gd name="T20" fmla="*/ 57552406 w 175"/>
              <a:gd name="T21" fmla="*/ 0 h 175"/>
              <a:gd name="T22" fmla="*/ 0 w 175"/>
              <a:gd name="T23" fmla="*/ 55400309 h 175"/>
              <a:gd name="T24" fmla="*/ 57552406 w 175"/>
              <a:gd name="T25" fmla="*/ 94504923 h 175"/>
              <a:gd name="T26" fmla="*/ 57552406 w 175"/>
              <a:gd name="T27" fmla="*/ 120575869 h 175"/>
              <a:gd name="T28" fmla="*/ 141004836 w 175"/>
              <a:gd name="T29" fmla="*/ 120575869 h 175"/>
              <a:gd name="T30" fmla="*/ 141004836 w 175"/>
              <a:gd name="T31" fmla="*/ 159682288 h 175"/>
              <a:gd name="T32" fmla="*/ 57552406 w 175"/>
              <a:gd name="T33" fmla="*/ 159682288 h 175"/>
              <a:gd name="T34" fmla="*/ 83450734 w 175"/>
              <a:gd name="T35" fmla="*/ 189011651 h 175"/>
              <a:gd name="T36" fmla="*/ 83450734 w 175"/>
              <a:gd name="T37" fmla="*/ 224857847 h 175"/>
              <a:gd name="T38" fmla="*/ 115104811 w 175"/>
              <a:gd name="T39" fmla="*/ 224857847 h 175"/>
              <a:gd name="T40" fmla="*/ 141004836 w 175"/>
              <a:gd name="T41" fmla="*/ 189011651 h 175"/>
              <a:gd name="T42" fmla="*/ 207190018 w 175"/>
              <a:gd name="T43" fmla="*/ 263964266 h 175"/>
              <a:gd name="T44" fmla="*/ 325173552 w 175"/>
              <a:gd name="T45" fmla="*/ 293293629 h 175"/>
              <a:gd name="T46" fmla="*/ 359704656 w 175"/>
              <a:gd name="T47" fmla="*/ 332398243 h 175"/>
              <a:gd name="T48" fmla="*/ 382725958 w 175"/>
              <a:gd name="T49" fmla="*/ 462751168 h 175"/>
              <a:gd name="T50" fmla="*/ 359704656 w 175"/>
              <a:gd name="T51" fmla="*/ 462751168 h 175"/>
              <a:gd name="T52" fmla="*/ 325173552 w 175"/>
              <a:gd name="T53" fmla="*/ 527926727 h 175"/>
              <a:gd name="T54" fmla="*/ 443155390 w 175"/>
              <a:gd name="T55" fmla="*/ 501855781 h 175"/>
              <a:gd name="T56" fmla="*/ 503586519 w 175"/>
              <a:gd name="T57" fmla="*/ 570291563 h 1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75" h="175">
                <a:moveTo>
                  <a:pt x="175" y="175"/>
                </a:moveTo>
                <a:lnTo>
                  <a:pt x="175" y="49"/>
                </a:lnTo>
                <a:lnTo>
                  <a:pt x="125" y="29"/>
                </a:lnTo>
                <a:lnTo>
                  <a:pt x="102" y="37"/>
                </a:lnTo>
                <a:lnTo>
                  <a:pt x="81" y="58"/>
                </a:lnTo>
                <a:lnTo>
                  <a:pt x="72" y="58"/>
                </a:lnTo>
                <a:lnTo>
                  <a:pt x="61" y="37"/>
                </a:lnTo>
                <a:lnTo>
                  <a:pt x="49" y="9"/>
                </a:lnTo>
                <a:lnTo>
                  <a:pt x="40" y="9"/>
                </a:lnTo>
                <a:lnTo>
                  <a:pt x="40" y="0"/>
                </a:lnTo>
                <a:lnTo>
                  <a:pt x="20" y="0"/>
                </a:lnTo>
                <a:lnTo>
                  <a:pt x="0" y="17"/>
                </a:lnTo>
                <a:lnTo>
                  <a:pt x="20" y="29"/>
                </a:lnTo>
                <a:lnTo>
                  <a:pt x="20" y="37"/>
                </a:lnTo>
                <a:lnTo>
                  <a:pt x="49" y="37"/>
                </a:lnTo>
                <a:lnTo>
                  <a:pt x="49" y="49"/>
                </a:lnTo>
                <a:lnTo>
                  <a:pt x="20" y="49"/>
                </a:lnTo>
                <a:lnTo>
                  <a:pt x="29" y="58"/>
                </a:lnTo>
                <a:lnTo>
                  <a:pt x="29" y="69"/>
                </a:lnTo>
                <a:lnTo>
                  <a:pt x="40" y="69"/>
                </a:lnTo>
                <a:lnTo>
                  <a:pt x="49" y="58"/>
                </a:lnTo>
                <a:lnTo>
                  <a:pt x="72" y="81"/>
                </a:lnTo>
                <a:lnTo>
                  <a:pt x="113" y="90"/>
                </a:lnTo>
                <a:lnTo>
                  <a:pt x="125" y="102"/>
                </a:lnTo>
                <a:lnTo>
                  <a:pt x="133" y="142"/>
                </a:lnTo>
                <a:lnTo>
                  <a:pt x="125" y="142"/>
                </a:lnTo>
                <a:lnTo>
                  <a:pt x="113" y="162"/>
                </a:lnTo>
                <a:lnTo>
                  <a:pt x="154" y="154"/>
                </a:lnTo>
                <a:lnTo>
                  <a:pt x="175" y="17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0" name="Freeform 107"/>
          <p:cNvSpPr>
            <a:spLocks/>
          </p:cNvSpPr>
          <p:nvPr/>
        </p:nvSpPr>
        <p:spPr bwMode="auto">
          <a:xfrm>
            <a:off x="8113835" y="4303713"/>
            <a:ext cx="250580" cy="279400"/>
          </a:xfrm>
          <a:custGeom>
            <a:avLst/>
            <a:gdLst>
              <a:gd name="T0" fmla="*/ 0 w 161"/>
              <a:gd name="T1" fmla="*/ 0 h 155"/>
              <a:gd name="T2" fmla="*/ 0 w 161"/>
              <a:gd name="T3" fmla="*/ 399662773 h 155"/>
              <a:gd name="T4" fmla="*/ 62544170 w 161"/>
              <a:gd name="T5" fmla="*/ 399662773 h 155"/>
              <a:gd name="T6" fmla="*/ 90973492 w 161"/>
              <a:gd name="T7" fmla="*/ 360671151 h 155"/>
              <a:gd name="T8" fmla="*/ 147832135 w 161"/>
              <a:gd name="T9" fmla="*/ 295686316 h 155"/>
              <a:gd name="T10" fmla="*/ 181946984 w 161"/>
              <a:gd name="T11" fmla="*/ 295686316 h 155"/>
              <a:gd name="T12" fmla="*/ 247335604 w 161"/>
              <a:gd name="T13" fmla="*/ 334677938 h 155"/>
              <a:gd name="T14" fmla="*/ 295664270 w 161"/>
              <a:gd name="T15" fmla="*/ 454901054 h 155"/>
              <a:gd name="T16" fmla="*/ 389482212 w 161"/>
              <a:gd name="T17" fmla="*/ 454901054 h 155"/>
              <a:gd name="T18" fmla="*/ 420754297 w 161"/>
              <a:gd name="T19" fmla="*/ 503641032 h 155"/>
              <a:gd name="T20" fmla="*/ 457711910 w 161"/>
              <a:gd name="T21" fmla="*/ 503641032 h 155"/>
              <a:gd name="T22" fmla="*/ 457711910 w 161"/>
              <a:gd name="T23" fmla="*/ 454901054 h 155"/>
              <a:gd name="T24" fmla="*/ 420754297 w 161"/>
              <a:gd name="T25" fmla="*/ 428907841 h 155"/>
              <a:gd name="T26" fmla="*/ 389482212 w 161"/>
              <a:gd name="T27" fmla="*/ 428907841 h 155"/>
              <a:gd name="T28" fmla="*/ 389482212 w 161"/>
              <a:gd name="T29" fmla="*/ 399662773 h 155"/>
              <a:gd name="T30" fmla="*/ 355365677 w 161"/>
              <a:gd name="T31" fmla="*/ 399662773 h 155"/>
              <a:gd name="T32" fmla="*/ 329780805 w 161"/>
              <a:gd name="T33" fmla="*/ 334677938 h 155"/>
              <a:gd name="T34" fmla="*/ 295664270 w 161"/>
              <a:gd name="T35" fmla="*/ 295686316 h 155"/>
              <a:gd name="T36" fmla="*/ 295664270 w 161"/>
              <a:gd name="T37" fmla="*/ 269691301 h 155"/>
              <a:gd name="T38" fmla="*/ 329780805 w 161"/>
              <a:gd name="T39" fmla="*/ 224201375 h 155"/>
              <a:gd name="T40" fmla="*/ 329780805 w 161"/>
              <a:gd name="T41" fmla="*/ 191708057 h 155"/>
              <a:gd name="T42" fmla="*/ 295664270 w 161"/>
              <a:gd name="T43" fmla="*/ 191708057 h 155"/>
              <a:gd name="T44" fmla="*/ 247335604 w 161"/>
              <a:gd name="T45" fmla="*/ 165714844 h 155"/>
              <a:gd name="T46" fmla="*/ 204690778 w 161"/>
              <a:gd name="T47" fmla="*/ 100728206 h 155"/>
              <a:gd name="T48" fmla="*/ 122245577 w 161"/>
              <a:gd name="T49" fmla="*/ 25995015 h 155"/>
              <a:gd name="T50" fmla="*/ 0 w 161"/>
              <a:gd name="T51" fmla="*/ 0 h 1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1" h="155">
                <a:moveTo>
                  <a:pt x="0" y="0"/>
                </a:moveTo>
                <a:lnTo>
                  <a:pt x="0" y="123"/>
                </a:lnTo>
                <a:lnTo>
                  <a:pt x="22" y="123"/>
                </a:lnTo>
                <a:lnTo>
                  <a:pt x="32" y="111"/>
                </a:lnTo>
                <a:lnTo>
                  <a:pt x="52" y="91"/>
                </a:lnTo>
                <a:lnTo>
                  <a:pt x="64" y="91"/>
                </a:lnTo>
                <a:lnTo>
                  <a:pt x="87" y="103"/>
                </a:lnTo>
                <a:lnTo>
                  <a:pt x="104" y="140"/>
                </a:lnTo>
                <a:lnTo>
                  <a:pt x="137" y="140"/>
                </a:lnTo>
                <a:lnTo>
                  <a:pt x="148" y="155"/>
                </a:lnTo>
                <a:lnTo>
                  <a:pt x="161" y="155"/>
                </a:lnTo>
                <a:lnTo>
                  <a:pt x="161" y="140"/>
                </a:lnTo>
                <a:lnTo>
                  <a:pt x="148" y="132"/>
                </a:lnTo>
                <a:lnTo>
                  <a:pt x="137" y="132"/>
                </a:lnTo>
                <a:lnTo>
                  <a:pt x="137" y="123"/>
                </a:lnTo>
                <a:lnTo>
                  <a:pt x="125" y="123"/>
                </a:lnTo>
                <a:lnTo>
                  <a:pt x="116" y="103"/>
                </a:lnTo>
                <a:lnTo>
                  <a:pt x="104" y="91"/>
                </a:lnTo>
                <a:lnTo>
                  <a:pt x="104" y="83"/>
                </a:lnTo>
                <a:lnTo>
                  <a:pt x="116" y="69"/>
                </a:lnTo>
                <a:lnTo>
                  <a:pt x="116" y="59"/>
                </a:lnTo>
                <a:lnTo>
                  <a:pt x="104" y="59"/>
                </a:lnTo>
                <a:lnTo>
                  <a:pt x="87" y="51"/>
                </a:lnTo>
                <a:lnTo>
                  <a:pt x="72" y="31"/>
                </a:lnTo>
                <a:lnTo>
                  <a:pt x="43" y="8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1" name="Freeform 108"/>
          <p:cNvSpPr>
            <a:spLocks/>
          </p:cNvSpPr>
          <p:nvPr/>
        </p:nvSpPr>
        <p:spPr bwMode="auto">
          <a:xfrm>
            <a:off x="8113835" y="4303713"/>
            <a:ext cx="250580" cy="279400"/>
          </a:xfrm>
          <a:custGeom>
            <a:avLst/>
            <a:gdLst>
              <a:gd name="T0" fmla="*/ 0 w 161"/>
              <a:gd name="T1" fmla="*/ 0 h 155"/>
              <a:gd name="T2" fmla="*/ 0 w 161"/>
              <a:gd name="T3" fmla="*/ 399662773 h 155"/>
              <a:gd name="T4" fmla="*/ 62544170 w 161"/>
              <a:gd name="T5" fmla="*/ 399662773 h 155"/>
              <a:gd name="T6" fmla="*/ 90973492 w 161"/>
              <a:gd name="T7" fmla="*/ 360671151 h 155"/>
              <a:gd name="T8" fmla="*/ 147832135 w 161"/>
              <a:gd name="T9" fmla="*/ 295686316 h 155"/>
              <a:gd name="T10" fmla="*/ 181946984 w 161"/>
              <a:gd name="T11" fmla="*/ 295686316 h 155"/>
              <a:gd name="T12" fmla="*/ 247335604 w 161"/>
              <a:gd name="T13" fmla="*/ 334677938 h 155"/>
              <a:gd name="T14" fmla="*/ 295664270 w 161"/>
              <a:gd name="T15" fmla="*/ 454901054 h 155"/>
              <a:gd name="T16" fmla="*/ 389482212 w 161"/>
              <a:gd name="T17" fmla="*/ 454901054 h 155"/>
              <a:gd name="T18" fmla="*/ 420754297 w 161"/>
              <a:gd name="T19" fmla="*/ 503641032 h 155"/>
              <a:gd name="T20" fmla="*/ 457711910 w 161"/>
              <a:gd name="T21" fmla="*/ 503641032 h 155"/>
              <a:gd name="T22" fmla="*/ 457711910 w 161"/>
              <a:gd name="T23" fmla="*/ 454901054 h 155"/>
              <a:gd name="T24" fmla="*/ 420754297 w 161"/>
              <a:gd name="T25" fmla="*/ 428907841 h 155"/>
              <a:gd name="T26" fmla="*/ 389482212 w 161"/>
              <a:gd name="T27" fmla="*/ 428907841 h 155"/>
              <a:gd name="T28" fmla="*/ 389482212 w 161"/>
              <a:gd name="T29" fmla="*/ 399662773 h 155"/>
              <a:gd name="T30" fmla="*/ 355365677 w 161"/>
              <a:gd name="T31" fmla="*/ 399662773 h 155"/>
              <a:gd name="T32" fmla="*/ 329780805 w 161"/>
              <a:gd name="T33" fmla="*/ 334677938 h 155"/>
              <a:gd name="T34" fmla="*/ 295664270 w 161"/>
              <a:gd name="T35" fmla="*/ 295686316 h 155"/>
              <a:gd name="T36" fmla="*/ 295664270 w 161"/>
              <a:gd name="T37" fmla="*/ 269691301 h 155"/>
              <a:gd name="T38" fmla="*/ 329780805 w 161"/>
              <a:gd name="T39" fmla="*/ 224201375 h 155"/>
              <a:gd name="T40" fmla="*/ 329780805 w 161"/>
              <a:gd name="T41" fmla="*/ 191708057 h 155"/>
              <a:gd name="T42" fmla="*/ 295664270 w 161"/>
              <a:gd name="T43" fmla="*/ 191708057 h 155"/>
              <a:gd name="T44" fmla="*/ 247335604 w 161"/>
              <a:gd name="T45" fmla="*/ 165714844 h 155"/>
              <a:gd name="T46" fmla="*/ 204690778 w 161"/>
              <a:gd name="T47" fmla="*/ 100728206 h 155"/>
              <a:gd name="T48" fmla="*/ 122245577 w 161"/>
              <a:gd name="T49" fmla="*/ 25995015 h 155"/>
              <a:gd name="T50" fmla="*/ 0 w 161"/>
              <a:gd name="T51" fmla="*/ 0 h 1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1" h="155">
                <a:moveTo>
                  <a:pt x="0" y="0"/>
                </a:moveTo>
                <a:lnTo>
                  <a:pt x="0" y="123"/>
                </a:lnTo>
                <a:lnTo>
                  <a:pt x="22" y="123"/>
                </a:lnTo>
                <a:lnTo>
                  <a:pt x="32" y="111"/>
                </a:lnTo>
                <a:lnTo>
                  <a:pt x="52" y="91"/>
                </a:lnTo>
                <a:lnTo>
                  <a:pt x="64" y="91"/>
                </a:lnTo>
                <a:lnTo>
                  <a:pt x="87" y="103"/>
                </a:lnTo>
                <a:lnTo>
                  <a:pt x="104" y="140"/>
                </a:lnTo>
                <a:lnTo>
                  <a:pt x="137" y="140"/>
                </a:lnTo>
                <a:lnTo>
                  <a:pt x="148" y="155"/>
                </a:lnTo>
                <a:lnTo>
                  <a:pt x="161" y="155"/>
                </a:lnTo>
                <a:lnTo>
                  <a:pt x="161" y="140"/>
                </a:lnTo>
                <a:lnTo>
                  <a:pt x="148" y="132"/>
                </a:lnTo>
                <a:lnTo>
                  <a:pt x="137" y="132"/>
                </a:lnTo>
                <a:lnTo>
                  <a:pt x="137" y="123"/>
                </a:lnTo>
                <a:lnTo>
                  <a:pt x="125" y="123"/>
                </a:lnTo>
                <a:lnTo>
                  <a:pt x="116" y="103"/>
                </a:lnTo>
                <a:lnTo>
                  <a:pt x="104" y="91"/>
                </a:lnTo>
                <a:lnTo>
                  <a:pt x="104" y="83"/>
                </a:lnTo>
                <a:lnTo>
                  <a:pt x="116" y="69"/>
                </a:lnTo>
                <a:lnTo>
                  <a:pt x="116" y="59"/>
                </a:lnTo>
                <a:lnTo>
                  <a:pt x="104" y="59"/>
                </a:lnTo>
                <a:lnTo>
                  <a:pt x="87" y="51"/>
                </a:lnTo>
                <a:lnTo>
                  <a:pt x="72" y="31"/>
                </a:lnTo>
                <a:lnTo>
                  <a:pt x="43" y="8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2" name="Freeform 109"/>
          <p:cNvSpPr>
            <a:spLocks/>
          </p:cNvSpPr>
          <p:nvPr/>
        </p:nvSpPr>
        <p:spPr bwMode="auto">
          <a:xfrm>
            <a:off x="7244862" y="4057651"/>
            <a:ext cx="260838" cy="301625"/>
          </a:xfrm>
          <a:custGeom>
            <a:avLst/>
            <a:gdLst>
              <a:gd name="T0" fmla="*/ 366474394 w 167"/>
              <a:gd name="T1" fmla="*/ 0 h 168"/>
              <a:gd name="T2" fmla="*/ 418011336 w 167"/>
              <a:gd name="T3" fmla="*/ 0 h 168"/>
              <a:gd name="T4" fmla="*/ 418011336 w 167"/>
              <a:gd name="T5" fmla="*/ 74138707 h 168"/>
              <a:gd name="T6" fmla="*/ 449504066 w 167"/>
              <a:gd name="T7" fmla="*/ 103148568 h 168"/>
              <a:gd name="T8" fmla="*/ 418011336 w 167"/>
              <a:gd name="T9" fmla="*/ 138607460 h 168"/>
              <a:gd name="T10" fmla="*/ 478135513 w 167"/>
              <a:gd name="T11" fmla="*/ 206298932 h 168"/>
              <a:gd name="T12" fmla="*/ 449504066 w 167"/>
              <a:gd name="T13" fmla="*/ 206298932 h 168"/>
              <a:gd name="T14" fmla="*/ 392242865 w 167"/>
              <a:gd name="T15" fmla="*/ 335234643 h 168"/>
              <a:gd name="T16" fmla="*/ 366474394 w 167"/>
              <a:gd name="T17" fmla="*/ 373916254 h 168"/>
              <a:gd name="T18" fmla="*/ 366474394 w 167"/>
              <a:gd name="T19" fmla="*/ 399703396 h 168"/>
              <a:gd name="T20" fmla="*/ 366474394 w 167"/>
              <a:gd name="T21" fmla="*/ 467394868 h 168"/>
              <a:gd name="T22" fmla="*/ 300624267 w 167"/>
              <a:gd name="T23" fmla="*/ 502851964 h 168"/>
              <a:gd name="T24" fmla="*/ 266266869 w 167"/>
              <a:gd name="T25" fmla="*/ 541533575 h 168"/>
              <a:gd name="T26" fmla="*/ 243363066 w 167"/>
              <a:gd name="T27" fmla="*/ 467394868 h 168"/>
              <a:gd name="T28" fmla="*/ 209005668 w 167"/>
              <a:gd name="T29" fmla="*/ 467394868 h 168"/>
              <a:gd name="T30" fmla="*/ 117387070 w 167"/>
              <a:gd name="T31" fmla="*/ 467394868 h 168"/>
              <a:gd name="T32" fmla="*/ 117387070 w 167"/>
              <a:gd name="T33" fmla="*/ 438385007 h 168"/>
              <a:gd name="T34" fmla="*/ 57261201 w 167"/>
              <a:gd name="T35" fmla="*/ 438385007 h 168"/>
              <a:gd name="T36" fmla="*/ 34357397 w 167"/>
              <a:gd name="T37" fmla="*/ 335234643 h 168"/>
              <a:gd name="T38" fmla="*/ 0 w 167"/>
              <a:gd name="T39" fmla="*/ 309447501 h 168"/>
              <a:gd name="T40" fmla="*/ 0 w 167"/>
              <a:gd name="T41" fmla="*/ 206298932 h 168"/>
              <a:gd name="T42" fmla="*/ 34357397 w 167"/>
              <a:gd name="T43" fmla="*/ 138607460 h 168"/>
              <a:gd name="T44" fmla="*/ 57261201 w 167"/>
              <a:gd name="T45" fmla="*/ 206298932 h 168"/>
              <a:gd name="T46" fmla="*/ 117387070 w 167"/>
              <a:gd name="T47" fmla="*/ 206298932 h 168"/>
              <a:gd name="T48" fmla="*/ 160333393 w 167"/>
              <a:gd name="T49" fmla="*/ 167617321 h 168"/>
              <a:gd name="T50" fmla="*/ 209005668 w 167"/>
              <a:gd name="T51" fmla="*/ 206298932 h 168"/>
              <a:gd name="T52" fmla="*/ 266266869 w 167"/>
              <a:gd name="T53" fmla="*/ 167617321 h 168"/>
              <a:gd name="T54" fmla="*/ 334981664 w 167"/>
              <a:gd name="T55" fmla="*/ 0 h 168"/>
              <a:gd name="T56" fmla="*/ 366474394 w 167"/>
              <a:gd name="T57" fmla="*/ 0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67" h="168">
                <a:moveTo>
                  <a:pt x="128" y="0"/>
                </a:moveTo>
                <a:lnTo>
                  <a:pt x="146" y="0"/>
                </a:lnTo>
                <a:lnTo>
                  <a:pt x="146" y="23"/>
                </a:lnTo>
                <a:lnTo>
                  <a:pt x="157" y="32"/>
                </a:lnTo>
                <a:lnTo>
                  <a:pt x="146" y="43"/>
                </a:lnTo>
                <a:lnTo>
                  <a:pt x="167" y="64"/>
                </a:lnTo>
                <a:lnTo>
                  <a:pt x="157" y="64"/>
                </a:lnTo>
                <a:lnTo>
                  <a:pt x="137" y="104"/>
                </a:lnTo>
                <a:lnTo>
                  <a:pt x="128" y="116"/>
                </a:lnTo>
                <a:lnTo>
                  <a:pt x="128" y="124"/>
                </a:lnTo>
                <a:lnTo>
                  <a:pt x="128" y="145"/>
                </a:lnTo>
                <a:lnTo>
                  <a:pt x="105" y="156"/>
                </a:lnTo>
                <a:lnTo>
                  <a:pt x="93" y="168"/>
                </a:lnTo>
                <a:lnTo>
                  <a:pt x="85" y="145"/>
                </a:lnTo>
                <a:lnTo>
                  <a:pt x="73" y="145"/>
                </a:lnTo>
                <a:lnTo>
                  <a:pt x="41" y="145"/>
                </a:lnTo>
                <a:lnTo>
                  <a:pt x="41" y="136"/>
                </a:lnTo>
                <a:lnTo>
                  <a:pt x="20" y="136"/>
                </a:lnTo>
                <a:lnTo>
                  <a:pt x="12" y="104"/>
                </a:lnTo>
                <a:lnTo>
                  <a:pt x="0" y="96"/>
                </a:lnTo>
                <a:lnTo>
                  <a:pt x="0" y="64"/>
                </a:lnTo>
                <a:lnTo>
                  <a:pt x="12" y="43"/>
                </a:lnTo>
                <a:lnTo>
                  <a:pt x="20" y="64"/>
                </a:lnTo>
                <a:lnTo>
                  <a:pt x="41" y="64"/>
                </a:lnTo>
                <a:lnTo>
                  <a:pt x="56" y="52"/>
                </a:lnTo>
                <a:lnTo>
                  <a:pt x="73" y="64"/>
                </a:lnTo>
                <a:lnTo>
                  <a:pt x="93" y="52"/>
                </a:lnTo>
                <a:lnTo>
                  <a:pt x="117" y="0"/>
                </a:lnTo>
                <a:lnTo>
                  <a:pt x="12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3" name="Freeform 110"/>
          <p:cNvSpPr>
            <a:spLocks/>
          </p:cNvSpPr>
          <p:nvPr/>
        </p:nvSpPr>
        <p:spPr bwMode="auto">
          <a:xfrm>
            <a:off x="7244862" y="4057651"/>
            <a:ext cx="260838" cy="301625"/>
          </a:xfrm>
          <a:custGeom>
            <a:avLst/>
            <a:gdLst>
              <a:gd name="T0" fmla="*/ 366474394 w 167"/>
              <a:gd name="T1" fmla="*/ 0 h 168"/>
              <a:gd name="T2" fmla="*/ 418011336 w 167"/>
              <a:gd name="T3" fmla="*/ 0 h 168"/>
              <a:gd name="T4" fmla="*/ 418011336 w 167"/>
              <a:gd name="T5" fmla="*/ 74138707 h 168"/>
              <a:gd name="T6" fmla="*/ 449504066 w 167"/>
              <a:gd name="T7" fmla="*/ 103148568 h 168"/>
              <a:gd name="T8" fmla="*/ 418011336 w 167"/>
              <a:gd name="T9" fmla="*/ 138607460 h 168"/>
              <a:gd name="T10" fmla="*/ 478135513 w 167"/>
              <a:gd name="T11" fmla="*/ 206298932 h 168"/>
              <a:gd name="T12" fmla="*/ 449504066 w 167"/>
              <a:gd name="T13" fmla="*/ 206298932 h 168"/>
              <a:gd name="T14" fmla="*/ 392242865 w 167"/>
              <a:gd name="T15" fmla="*/ 335234643 h 168"/>
              <a:gd name="T16" fmla="*/ 366474394 w 167"/>
              <a:gd name="T17" fmla="*/ 373916254 h 168"/>
              <a:gd name="T18" fmla="*/ 366474394 w 167"/>
              <a:gd name="T19" fmla="*/ 399703396 h 168"/>
              <a:gd name="T20" fmla="*/ 366474394 w 167"/>
              <a:gd name="T21" fmla="*/ 467394868 h 168"/>
              <a:gd name="T22" fmla="*/ 300624267 w 167"/>
              <a:gd name="T23" fmla="*/ 502851964 h 168"/>
              <a:gd name="T24" fmla="*/ 266266869 w 167"/>
              <a:gd name="T25" fmla="*/ 541533575 h 168"/>
              <a:gd name="T26" fmla="*/ 243363066 w 167"/>
              <a:gd name="T27" fmla="*/ 467394868 h 168"/>
              <a:gd name="T28" fmla="*/ 209005668 w 167"/>
              <a:gd name="T29" fmla="*/ 467394868 h 168"/>
              <a:gd name="T30" fmla="*/ 117387070 w 167"/>
              <a:gd name="T31" fmla="*/ 467394868 h 168"/>
              <a:gd name="T32" fmla="*/ 117387070 w 167"/>
              <a:gd name="T33" fmla="*/ 438385007 h 168"/>
              <a:gd name="T34" fmla="*/ 57261201 w 167"/>
              <a:gd name="T35" fmla="*/ 438385007 h 168"/>
              <a:gd name="T36" fmla="*/ 34357397 w 167"/>
              <a:gd name="T37" fmla="*/ 335234643 h 168"/>
              <a:gd name="T38" fmla="*/ 0 w 167"/>
              <a:gd name="T39" fmla="*/ 309447501 h 168"/>
              <a:gd name="T40" fmla="*/ 0 w 167"/>
              <a:gd name="T41" fmla="*/ 206298932 h 168"/>
              <a:gd name="T42" fmla="*/ 34357397 w 167"/>
              <a:gd name="T43" fmla="*/ 138607460 h 168"/>
              <a:gd name="T44" fmla="*/ 57261201 w 167"/>
              <a:gd name="T45" fmla="*/ 206298932 h 168"/>
              <a:gd name="T46" fmla="*/ 117387070 w 167"/>
              <a:gd name="T47" fmla="*/ 206298932 h 168"/>
              <a:gd name="T48" fmla="*/ 160333393 w 167"/>
              <a:gd name="T49" fmla="*/ 167617321 h 168"/>
              <a:gd name="T50" fmla="*/ 209005668 w 167"/>
              <a:gd name="T51" fmla="*/ 206298932 h 168"/>
              <a:gd name="T52" fmla="*/ 266266869 w 167"/>
              <a:gd name="T53" fmla="*/ 167617321 h 168"/>
              <a:gd name="T54" fmla="*/ 334981664 w 167"/>
              <a:gd name="T55" fmla="*/ 0 h 168"/>
              <a:gd name="T56" fmla="*/ 366474394 w 167"/>
              <a:gd name="T57" fmla="*/ 0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67" h="168">
                <a:moveTo>
                  <a:pt x="128" y="0"/>
                </a:moveTo>
                <a:lnTo>
                  <a:pt x="146" y="0"/>
                </a:lnTo>
                <a:lnTo>
                  <a:pt x="146" y="23"/>
                </a:lnTo>
                <a:lnTo>
                  <a:pt x="157" y="32"/>
                </a:lnTo>
                <a:lnTo>
                  <a:pt x="146" y="43"/>
                </a:lnTo>
                <a:lnTo>
                  <a:pt x="167" y="64"/>
                </a:lnTo>
                <a:lnTo>
                  <a:pt x="157" y="64"/>
                </a:lnTo>
                <a:lnTo>
                  <a:pt x="137" y="104"/>
                </a:lnTo>
                <a:lnTo>
                  <a:pt x="128" y="116"/>
                </a:lnTo>
                <a:lnTo>
                  <a:pt x="128" y="124"/>
                </a:lnTo>
                <a:lnTo>
                  <a:pt x="128" y="145"/>
                </a:lnTo>
                <a:lnTo>
                  <a:pt x="105" y="156"/>
                </a:lnTo>
                <a:lnTo>
                  <a:pt x="93" y="168"/>
                </a:lnTo>
                <a:lnTo>
                  <a:pt x="85" y="145"/>
                </a:lnTo>
                <a:lnTo>
                  <a:pt x="73" y="145"/>
                </a:lnTo>
                <a:lnTo>
                  <a:pt x="41" y="145"/>
                </a:lnTo>
                <a:lnTo>
                  <a:pt x="41" y="136"/>
                </a:lnTo>
                <a:lnTo>
                  <a:pt x="20" y="136"/>
                </a:lnTo>
                <a:lnTo>
                  <a:pt x="12" y="104"/>
                </a:lnTo>
                <a:lnTo>
                  <a:pt x="0" y="96"/>
                </a:lnTo>
                <a:lnTo>
                  <a:pt x="0" y="64"/>
                </a:lnTo>
                <a:lnTo>
                  <a:pt x="12" y="43"/>
                </a:lnTo>
                <a:lnTo>
                  <a:pt x="20" y="64"/>
                </a:lnTo>
                <a:lnTo>
                  <a:pt x="41" y="64"/>
                </a:lnTo>
                <a:lnTo>
                  <a:pt x="56" y="52"/>
                </a:lnTo>
                <a:lnTo>
                  <a:pt x="73" y="64"/>
                </a:lnTo>
                <a:lnTo>
                  <a:pt x="93" y="52"/>
                </a:lnTo>
                <a:lnTo>
                  <a:pt x="117" y="0"/>
                </a:lnTo>
                <a:lnTo>
                  <a:pt x="12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4" name="Freeform 111"/>
          <p:cNvSpPr>
            <a:spLocks/>
          </p:cNvSpPr>
          <p:nvPr/>
        </p:nvSpPr>
        <p:spPr bwMode="auto">
          <a:xfrm>
            <a:off x="7265377" y="3970338"/>
            <a:ext cx="263769" cy="201612"/>
          </a:xfrm>
          <a:custGeom>
            <a:avLst/>
            <a:gdLst>
              <a:gd name="T0" fmla="*/ 440271426 w 169"/>
              <a:gd name="T1" fmla="*/ 127331359 h 113"/>
              <a:gd name="T2" fmla="*/ 380233491 w 169"/>
              <a:gd name="T3" fmla="*/ 155981673 h 113"/>
              <a:gd name="T4" fmla="*/ 331632320 w 169"/>
              <a:gd name="T5" fmla="*/ 155981673 h 113"/>
              <a:gd name="T6" fmla="*/ 297325411 w 169"/>
              <a:gd name="T7" fmla="*/ 155981673 h 113"/>
              <a:gd name="T8" fmla="*/ 228711595 w 169"/>
              <a:gd name="T9" fmla="*/ 321512262 h 113"/>
              <a:gd name="T10" fmla="*/ 174393732 w 169"/>
              <a:gd name="T11" fmla="*/ 359711492 h 113"/>
              <a:gd name="T12" fmla="*/ 122933370 w 169"/>
              <a:gd name="T13" fmla="*/ 321512262 h 113"/>
              <a:gd name="T14" fmla="*/ 82908080 w 169"/>
              <a:gd name="T15" fmla="*/ 359711492 h 113"/>
              <a:gd name="T16" fmla="*/ 22871836 w 169"/>
              <a:gd name="T17" fmla="*/ 359711492 h 113"/>
              <a:gd name="T18" fmla="*/ 0 w 169"/>
              <a:gd name="T19" fmla="*/ 292861948 h 113"/>
              <a:gd name="T20" fmla="*/ 54319553 w 169"/>
              <a:gd name="T21" fmla="*/ 321512262 h 113"/>
              <a:gd name="T22" fmla="*/ 82908080 w 169"/>
              <a:gd name="T23" fmla="*/ 229197160 h 113"/>
              <a:gd name="T24" fmla="*/ 145803515 w 169"/>
              <a:gd name="T25" fmla="*/ 229197160 h 113"/>
              <a:gd name="T26" fmla="*/ 205841450 w 169"/>
              <a:gd name="T27" fmla="*/ 127331359 h 113"/>
              <a:gd name="T28" fmla="*/ 228711595 w 169"/>
              <a:gd name="T29" fmla="*/ 155981673 h 113"/>
              <a:gd name="T30" fmla="*/ 265877694 w 169"/>
              <a:gd name="T31" fmla="*/ 155981673 h 113"/>
              <a:gd name="T32" fmla="*/ 265877694 w 169"/>
              <a:gd name="T33" fmla="*/ 127331359 h 113"/>
              <a:gd name="T34" fmla="*/ 265877694 w 169"/>
              <a:gd name="T35" fmla="*/ 92315102 h 113"/>
              <a:gd name="T36" fmla="*/ 357363346 w 169"/>
              <a:gd name="T37" fmla="*/ 0 h 113"/>
              <a:gd name="T38" fmla="*/ 380233491 w 169"/>
              <a:gd name="T39" fmla="*/ 35016258 h 113"/>
              <a:gd name="T40" fmla="*/ 380233491 w 169"/>
              <a:gd name="T41" fmla="*/ 63666572 h 113"/>
              <a:gd name="T42" fmla="*/ 483154216 w 169"/>
              <a:gd name="T43" fmla="*/ 92315102 h 113"/>
              <a:gd name="T44" fmla="*/ 414540399 w 169"/>
              <a:gd name="T45" fmla="*/ 127331359 h 113"/>
              <a:gd name="T46" fmla="*/ 440271426 w 169"/>
              <a:gd name="T47" fmla="*/ 127331359 h 11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9" h="113">
                <a:moveTo>
                  <a:pt x="154" y="40"/>
                </a:moveTo>
                <a:lnTo>
                  <a:pt x="133" y="49"/>
                </a:lnTo>
                <a:lnTo>
                  <a:pt x="116" y="49"/>
                </a:lnTo>
                <a:lnTo>
                  <a:pt x="104" y="49"/>
                </a:lnTo>
                <a:lnTo>
                  <a:pt x="80" y="101"/>
                </a:lnTo>
                <a:lnTo>
                  <a:pt x="61" y="113"/>
                </a:lnTo>
                <a:lnTo>
                  <a:pt x="43" y="101"/>
                </a:lnTo>
                <a:lnTo>
                  <a:pt x="29" y="113"/>
                </a:lnTo>
                <a:lnTo>
                  <a:pt x="8" y="113"/>
                </a:lnTo>
                <a:lnTo>
                  <a:pt x="0" y="92"/>
                </a:lnTo>
                <a:lnTo>
                  <a:pt x="19" y="101"/>
                </a:lnTo>
                <a:lnTo>
                  <a:pt x="29" y="72"/>
                </a:lnTo>
                <a:lnTo>
                  <a:pt x="51" y="72"/>
                </a:lnTo>
                <a:lnTo>
                  <a:pt x="72" y="40"/>
                </a:lnTo>
                <a:lnTo>
                  <a:pt x="80" y="49"/>
                </a:lnTo>
                <a:lnTo>
                  <a:pt x="93" y="49"/>
                </a:lnTo>
                <a:lnTo>
                  <a:pt x="93" y="40"/>
                </a:lnTo>
                <a:lnTo>
                  <a:pt x="93" y="29"/>
                </a:lnTo>
                <a:lnTo>
                  <a:pt x="125" y="0"/>
                </a:lnTo>
                <a:lnTo>
                  <a:pt x="133" y="11"/>
                </a:lnTo>
                <a:lnTo>
                  <a:pt x="133" y="20"/>
                </a:lnTo>
                <a:lnTo>
                  <a:pt x="169" y="29"/>
                </a:lnTo>
                <a:lnTo>
                  <a:pt x="145" y="40"/>
                </a:lnTo>
                <a:lnTo>
                  <a:pt x="154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5" name="Freeform 112"/>
          <p:cNvSpPr>
            <a:spLocks/>
          </p:cNvSpPr>
          <p:nvPr/>
        </p:nvSpPr>
        <p:spPr bwMode="auto">
          <a:xfrm>
            <a:off x="7265377" y="3970338"/>
            <a:ext cx="263769" cy="201612"/>
          </a:xfrm>
          <a:custGeom>
            <a:avLst/>
            <a:gdLst>
              <a:gd name="T0" fmla="*/ 440271426 w 169"/>
              <a:gd name="T1" fmla="*/ 127331359 h 113"/>
              <a:gd name="T2" fmla="*/ 380233491 w 169"/>
              <a:gd name="T3" fmla="*/ 155981673 h 113"/>
              <a:gd name="T4" fmla="*/ 331632320 w 169"/>
              <a:gd name="T5" fmla="*/ 155981673 h 113"/>
              <a:gd name="T6" fmla="*/ 297325411 w 169"/>
              <a:gd name="T7" fmla="*/ 155981673 h 113"/>
              <a:gd name="T8" fmla="*/ 228711595 w 169"/>
              <a:gd name="T9" fmla="*/ 321512262 h 113"/>
              <a:gd name="T10" fmla="*/ 174393732 w 169"/>
              <a:gd name="T11" fmla="*/ 359711492 h 113"/>
              <a:gd name="T12" fmla="*/ 122933370 w 169"/>
              <a:gd name="T13" fmla="*/ 321512262 h 113"/>
              <a:gd name="T14" fmla="*/ 82908080 w 169"/>
              <a:gd name="T15" fmla="*/ 359711492 h 113"/>
              <a:gd name="T16" fmla="*/ 22871836 w 169"/>
              <a:gd name="T17" fmla="*/ 359711492 h 113"/>
              <a:gd name="T18" fmla="*/ 0 w 169"/>
              <a:gd name="T19" fmla="*/ 292861948 h 113"/>
              <a:gd name="T20" fmla="*/ 54319553 w 169"/>
              <a:gd name="T21" fmla="*/ 321512262 h 113"/>
              <a:gd name="T22" fmla="*/ 82908080 w 169"/>
              <a:gd name="T23" fmla="*/ 229197160 h 113"/>
              <a:gd name="T24" fmla="*/ 145803515 w 169"/>
              <a:gd name="T25" fmla="*/ 229197160 h 113"/>
              <a:gd name="T26" fmla="*/ 205841450 w 169"/>
              <a:gd name="T27" fmla="*/ 127331359 h 113"/>
              <a:gd name="T28" fmla="*/ 228711595 w 169"/>
              <a:gd name="T29" fmla="*/ 155981673 h 113"/>
              <a:gd name="T30" fmla="*/ 265877694 w 169"/>
              <a:gd name="T31" fmla="*/ 155981673 h 113"/>
              <a:gd name="T32" fmla="*/ 265877694 w 169"/>
              <a:gd name="T33" fmla="*/ 127331359 h 113"/>
              <a:gd name="T34" fmla="*/ 265877694 w 169"/>
              <a:gd name="T35" fmla="*/ 92315102 h 113"/>
              <a:gd name="T36" fmla="*/ 357363346 w 169"/>
              <a:gd name="T37" fmla="*/ 0 h 113"/>
              <a:gd name="T38" fmla="*/ 380233491 w 169"/>
              <a:gd name="T39" fmla="*/ 35016258 h 113"/>
              <a:gd name="T40" fmla="*/ 380233491 w 169"/>
              <a:gd name="T41" fmla="*/ 63666572 h 113"/>
              <a:gd name="T42" fmla="*/ 483154216 w 169"/>
              <a:gd name="T43" fmla="*/ 92315102 h 113"/>
              <a:gd name="T44" fmla="*/ 414540399 w 169"/>
              <a:gd name="T45" fmla="*/ 127331359 h 113"/>
              <a:gd name="T46" fmla="*/ 440271426 w 169"/>
              <a:gd name="T47" fmla="*/ 127331359 h 11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9" h="113">
                <a:moveTo>
                  <a:pt x="154" y="40"/>
                </a:moveTo>
                <a:lnTo>
                  <a:pt x="133" y="49"/>
                </a:lnTo>
                <a:lnTo>
                  <a:pt x="116" y="49"/>
                </a:lnTo>
                <a:lnTo>
                  <a:pt x="104" y="49"/>
                </a:lnTo>
                <a:lnTo>
                  <a:pt x="80" y="101"/>
                </a:lnTo>
                <a:lnTo>
                  <a:pt x="61" y="113"/>
                </a:lnTo>
                <a:lnTo>
                  <a:pt x="43" y="101"/>
                </a:lnTo>
                <a:lnTo>
                  <a:pt x="29" y="113"/>
                </a:lnTo>
                <a:lnTo>
                  <a:pt x="8" y="113"/>
                </a:lnTo>
                <a:lnTo>
                  <a:pt x="0" y="92"/>
                </a:lnTo>
                <a:lnTo>
                  <a:pt x="19" y="101"/>
                </a:lnTo>
                <a:lnTo>
                  <a:pt x="29" y="72"/>
                </a:lnTo>
                <a:lnTo>
                  <a:pt x="51" y="72"/>
                </a:lnTo>
                <a:lnTo>
                  <a:pt x="72" y="40"/>
                </a:lnTo>
                <a:lnTo>
                  <a:pt x="80" y="49"/>
                </a:lnTo>
                <a:lnTo>
                  <a:pt x="93" y="49"/>
                </a:lnTo>
                <a:lnTo>
                  <a:pt x="93" y="40"/>
                </a:lnTo>
                <a:lnTo>
                  <a:pt x="93" y="29"/>
                </a:lnTo>
                <a:lnTo>
                  <a:pt x="125" y="0"/>
                </a:lnTo>
                <a:lnTo>
                  <a:pt x="133" y="11"/>
                </a:lnTo>
                <a:lnTo>
                  <a:pt x="133" y="20"/>
                </a:lnTo>
                <a:lnTo>
                  <a:pt x="169" y="29"/>
                </a:lnTo>
                <a:lnTo>
                  <a:pt x="145" y="40"/>
                </a:lnTo>
                <a:lnTo>
                  <a:pt x="154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6" name="Freeform 113"/>
          <p:cNvSpPr>
            <a:spLocks/>
          </p:cNvSpPr>
          <p:nvPr/>
        </p:nvSpPr>
        <p:spPr bwMode="auto">
          <a:xfrm>
            <a:off x="6737838" y="3222626"/>
            <a:ext cx="246185" cy="652463"/>
          </a:xfrm>
          <a:custGeom>
            <a:avLst/>
            <a:gdLst>
              <a:gd name="T0" fmla="*/ 418421723 w 157"/>
              <a:gd name="T1" fmla="*/ 1001521718 h 363"/>
              <a:gd name="T2" fmla="*/ 357823066 w 157"/>
              <a:gd name="T3" fmla="*/ 1172749219 h 363"/>
              <a:gd name="T4" fmla="*/ 392451598 w 157"/>
              <a:gd name="T5" fmla="*/ 1066135327 h 363"/>
              <a:gd name="T6" fmla="*/ 357823066 w 157"/>
              <a:gd name="T7" fmla="*/ 1001521718 h 363"/>
              <a:gd name="T8" fmla="*/ 392451598 w 157"/>
              <a:gd name="T9" fmla="*/ 972444875 h 363"/>
              <a:gd name="T10" fmla="*/ 300110545 w 157"/>
              <a:gd name="T11" fmla="*/ 739833727 h 363"/>
              <a:gd name="T12" fmla="*/ 265482013 w 157"/>
              <a:gd name="T13" fmla="*/ 701065203 h 363"/>
              <a:gd name="T14" fmla="*/ 207767794 w 157"/>
              <a:gd name="T15" fmla="*/ 768910570 h 363"/>
              <a:gd name="T16" fmla="*/ 115426741 w 157"/>
              <a:gd name="T17" fmla="*/ 739833727 h 363"/>
              <a:gd name="T18" fmla="*/ 150055273 w 157"/>
              <a:gd name="T19" fmla="*/ 675220119 h 363"/>
              <a:gd name="T20" fmla="*/ 115426741 w 157"/>
              <a:gd name="T21" fmla="*/ 568606226 h 363"/>
              <a:gd name="T22" fmla="*/ 92341053 w 157"/>
              <a:gd name="T23" fmla="*/ 568606226 h 363"/>
              <a:gd name="T24" fmla="*/ 57714220 w 157"/>
              <a:gd name="T25" fmla="*/ 507222579 h 363"/>
              <a:gd name="T26" fmla="*/ 0 w 157"/>
              <a:gd name="T27" fmla="*/ 429685530 h 363"/>
              <a:gd name="T28" fmla="*/ 0 w 157"/>
              <a:gd name="T29" fmla="*/ 365070124 h 363"/>
              <a:gd name="T30" fmla="*/ 31742396 w 157"/>
              <a:gd name="T31" fmla="*/ 365070124 h 363"/>
              <a:gd name="T32" fmla="*/ 31742396 w 157"/>
              <a:gd name="T33" fmla="*/ 271379673 h 363"/>
              <a:gd name="T34" fmla="*/ 57714220 w 157"/>
              <a:gd name="T35" fmla="*/ 271379673 h 363"/>
              <a:gd name="T36" fmla="*/ 92341053 w 157"/>
              <a:gd name="T37" fmla="*/ 103382133 h 363"/>
              <a:gd name="T38" fmla="*/ 150055273 w 157"/>
              <a:gd name="T39" fmla="*/ 35538563 h 363"/>
              <a:gd name="T40" fmla="*/ 184682106 w 157"/>
              <a:gd name="T41" fmla="*/ 35538563 h 363"/>
              <a:gd name="T42" fmla="*/ 184682106 w 157"/>
              <a:gd name="T43" fmla="*/ 0 h 363"/>
              <a:gd name="T44" fmla="*/ 242396325 w 157"/>
              <a:gd name="T45" fmla="*/ 0 h 363"/>
              <a:gd name="T46" fmla="*/ 265482013 w 157"/>
              <a:gd name="T47" fmla="*/ 71075329 h 363"/>
              <a:gd name="T48" fmla="*/ 242396325 w 157"/>
              <a:gd name="T49" fmla="*/ 271379673 h 363"/>
              <a:gd name="T50" fmla="*/ 300110545 w 157"/>
              <a:gd name="T51" fmla="*/ 242302830 h 363"/>
              <a:gd name="T52" fmla="*/ 300110545 w 157"/>
              <a:gd name="T53" fmla="*/ 306918236 h 363"/>
              <a:gd name="T54" fmla="*/ 334737378 w 157"/>
              <a:gd name="T55" fmla="*/ 306918236 h 363"/>
              <a:gd name="T56" fmla="*/ 334737378 w 157"/>
              <a:gd name="T57" fmla="*/ 365070124 h 363"/>
              <a:gd name="T58" fmla="*/ 392451598 w 157"/>
              <a:gd name="T59" fmla="*/ 400608687 h 363"/>
              <a:gd name="T60" fmla="*/ 453050255 w 157"/>
              <a:gd name="T61" fmla="*/ 400608687 h 363"/>
              <a:gd name="T62" fmla="*/ 392451598 w 157"/>
              <a:gd name="T63" fmla="*/ 474915775 h 363"/>
              <a:gd name="T64" fmla="*/ 300110545 w 157"/>
              <a:gd name="T65" fmla="*/ 533067663 h 363"/>
              <a:gd name="T66" fmla="*/ 300110545 w 157"/>
              <a:gd name="T67" fmla="*/ 600913031 h 363"/>
              <a:gd name="T68" fmla="*/ 357823066 w 157"/>
              <a:gd name="T69" fmla="*/ 739833727 h 363"/>
              <a:gd name="T70" fmla="*/ 334737378 w 157"/>
              <a:gd name="T71" fmla="*/ 830294217 h 363"/>
              <a:gd name="T72" fmla="*/ 392451598 w 157"/>
              <a:gd name="T73" fmla="*/ 872292703 h 363"/>
              <a:gd name="T74" fmla="*/ 418421723 w 157"/>
              <a:gd name="T75" fmla="*/ 1001521718 h 3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7" h="363">
                <a:moveTo>
                  <a:pt x="145" y="310"/>
                </a:moveTo>
                <a:lnTo>
                  <a:pt x="124" y="363"/>
                </a:lnTo>
                <a:lnTo>
                  <a:pt x="136" y="330"/>
                </a:lnTo>
                <a:lnTo>
                  <a:pt x="124" y="310"/>
                </a:lnTo>
                <a:lnTo>
                  <a:pt x="136" y="301"/>
                </a:lnTo>
                <a:lnTo>
                  <a:pt x="104" y="229"/>
                </a:lnTo>
                <a:lnTo>
                  <a:pt x="92" y="217"/>
                </a:lnTo>
                <a:lnTo>
                  <a:pt x="72" y="238"/>
                </a:lnTo>
                <a:lnTo>
                  <a:pt x="40" y="229"/>
                </a:lnTo>
                <a:lnTo>
                  <a:pt x="52" y="209"/>
                </a:lnTo>
                <a:lnTo>
                  <a:pt x="40" y="176"/>
                </a:lnTo>
                <a:lnTo>
                  <a:pt x="32" y="176"/>
                </a:lnTo>
                <a:lnTo>
                  <a:pt x="20" y="157"/>
                </a:lnTo>
                <a:lnTo>
                  <a:pt x="0" y="133"/>
                </a:lnTo>
                <a:lnTo>
                  <a:pt x="0" y="113"/>
                </a:lnTo>
                <a:lnTo>
                  <a:pt x="11" y="113"/>
                </a:lnTo>
                <a:lnTo>
                  <a:pt x="11" y="84"/>
                </a:lnTo>
                <a:lnTo>
                  <a:pt x="20" y="84"/>
                </a:lnTo>
                <a:lnTo>
                  <a:pt x="32" y="32"/>
                </a:lnTo>
                <a:lnTo>
                  <a:pt x="52" y="11"/>
                </a:lnTo>
                <a:lnTo>
                  <a:pt x="64" y="11"/>
                </a:lnTo>
                <a:lnTo>
                  <a:pt x="64" y="0"/>
                </a:lnTo>
                <a:lnTo>
                  <a:pt x="84" y="0"/>
                </a:lnTo>
                <a:lnTo>
                  <a:pt x="92" y="22"/>
                </a:lnTo>
                <a:lnTo>
                  <a:pt x="84" y="84"/>
                </a:lnTo>
                <a:lnTo>
                  <a:pt x="104" y="75"/>
                </a:lnTo>
                <a:lnTo>
                  <a:pt x="104" y="95"/>
                </a:lnTo>
                <a:lnTo>
                  <a:pt x="116" y="95"/>
                </a:lnTo>
                <a:lnTo>
                  <a:pt x="116" y="113"/>
                </a:lnTo>
                <a:lnTo>
                  <a:pt x="136" y="124"/>
                </a:lnTo>
                <a:lnTo>
                  <a:pt x="157" y="124"/>
                </a:lnTo>
                <a:lnTo>
                  <a:pt x="136" y="147"/>
                </a:lnTo>
                <a:lnTo>
                  <a:pt x="104" y="165"/>
                </a:lnTo>
                <a:lnTo>
                  <a:pt x="104" y="186"/>
                </a:lnTo>
                <a:lnTo>
                  <a:pt x="124" y="229"/>
                </a:lnTo>
                <a:lnTo>
                  <a:pt x="116" y="257"/>
                </a:lnTo>
                <a:lnTo>
                  <a:pt x="136" y="270"/>
                </a:lnTo>
                <a:lnTo>
                  <a:pt x="145" y="31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7" name="Freeform 114"/>
          <p:cNvSpPr>
            <a:spLocks/>
          </p:cNvSpPr>
          <p:nvPr/>
        </p:nvSpPr>
        <p:spPr bwMode="auto">
          <a:xfrm>
            <a:off x="6737838" y="3222626"/>
            <a:ext cx="246185" cy="652463"/>
          </a:xfrm>
          <a:custGeom>
            <a:avLst/>
            <a:gdLst>
              <a:gd name="T0" fmla="*/ 418421723 w 157"/>
              <a:gd name="T1" fmla="*/ 1001521718 h 363"/>
              <a:gd name="T2" fmla="*/ 357823066 w 157"/>
              <a:gd name="T3" fmla="*/ 1172749219 h 363"/>
              <a:gd name="T4" fmla="*/ 392451598 w 157"/>
              <a:gd name="T5" fmla="*/ 1066135327 h 363"/>
              <a:gd name="T6" fmla="*/ 357823066 w 157"/>
              <a:gd name="T7" fmla="*/ 1001521718 h 363"/>
              <a:gd name="T8" fmla="*/ 392451598 w 157"/>
              <a:gd name="T9" fmla="*/ 972444875 h 363"/>
              <a:gd name="T10" fmla="*/ 300110545 w 157"/>
              <a:gd name="T11" fmla="*/ 739833727 h 363"/>
              <a:gd name="T12" fmla="*/ 265482013 w 157"/>
              <a:gd name="T13" fmla="*/ 701065203 h 363"/>
              <a:gd name="T14" fmla="*/ 207767794 w 157"/>
              <a:gd name="T15" fmla="*/ 768910570 h 363"/>
              <a:gd name="T16" fmla="*/ 115426741 w 157"/>
              <a:gd name="T17" fmla="*/ 739833727 h 363"/>
              <a:gd name="T18" fmla="*/ 150055273 w 157"/>
              <a:gd name="T19" fmla="*/ 675220119 h 363"/>
              <a:gd name="T20" fmla="*/ 115426741 w 157"/>
              <a:gd name="T21" fmla="*/ 568606226 h 363"/>
              <a:gd name="T22" fmla="*/ 92341053 w 157"/>
              <a:gd name="T23" fmla="*/ 568606226 h 363"/>
              <a:gd name="T24" fmla="*/ 57714220 w 157"/>
              <a:gd name="T25" fmla="*/ 507222579 h 363"/>
              <a:gd name="T26" fmla="*/ 0 w 157"/>
              <a:gd name="T27" fmla="*/ 429685530 h 363"/>
              <a:gd name="T28" fmla="*/ 0 w 157"/>
              <a:gd name="T29" fmla="*/ 365070124 h 363"/>
              <a:gd name="T30" fmla="*/ 31742396 w 157"/>
              <a:gd name="T31" fmla="*/ 365070124 h 363"/>
              <a:gd name="T32" fmla="*/ 31742396 w 157"/>
              <a:gd name="T33" fmla="*/ 271379673 h 363"/>
              <a:gd name="T34" fmla="*/ 57714220 w 157"/>
              <a:gd name="T35" fmla="*/ 271379673 h 363"/>
              <a:gd name="T36" fmla="*/ 92341053 w 157"/>
              <a:gd name="T37" fmla="*/ 103382133 h 363"/>
              <a:gd name="T38" fmla="*/ 150055273 w 157"/>
              <a:gd name="T39" fmla="*/ 35538563 h 363"/>
              <a:gd name="T40" fmla="*/ 184682106 w 157"/>
              <a:gd name="T41" fmla="*/ 35538563 h 363"/>
              <a:gd name="T42" fmla="*/ 184682106 w 157"/>
              <a:gd name="T43" fmla="*/ 0 h 363"/>
              <a:gd name="T44" fmla="*/ 242396325 w 157"/>
              <a:gd name="T45" fmla="*/ 0 h 363"/>
              <a:gd name="T46" fmla="*/ 265482013 w 157"/>
              <a:gd name="T47" fmla="*/ 71075329 h 363"/>
              <a:gd name="T48" fmla="*/ 242396325 w 157"/>
              <a:gd name="T49" fmla="*/ 271379673 h 363"/>
              <a:gd name="T50" fmla="*/ 300110545 w 157"/>
              <a:gd name="T51" fmla="*/ 242302830 h 363"/>
              <a:gd name="T52" fmla="*/ 300110545 w 157"/>
              <a:gd name="T53" fmla="*/ 306918236 h 363"/>
              <a:gd name="T54" fmla="*/ 334737378 w 157"/>
              <a:gd name="T55" fmla="*/ 306918236 h 363"/>
              <a:gd name="T56" fmla="*/ 334737378 w 157"/>
              <a:gd name="T57" fmla="*/ 365070124 h 363"/>
              <a:gd name="T58" fmla="*/ 392451598 w 157"/>
              <a:gd name="T59" fmla="*/ 400608687 h 363"/>
              <a:gd name="T60" fmla="*/ 453050255 w 157"/>
              <a:gd name="T61" fmla="*/ 400608687 h 363"/>
              <a:gd name="T62" fmla="*/ 392451598 w 157"/>
              <a:gd name="T63" fmla="*/ 474915775 h 363"/>
              <a:gd name="T64" fmla="*/ 300110545 w 157"/>
              <a:gd name="T65" fmla="*/ 533067663 h 363"/>
              <a:gd name="T66" fmla="*/ 300110545 w 157"/>
              <a:gd name="T67" fmla="*/ 600913031 h 363"/>
              <a:gd name="T68" fmla="*/ 357823066 w 157"/>
              <a:gd name="T69" fmla="*/ 739833727 h 363"/>
              <a:gd name="T70" fmla="*/ 334737378 w 157"/>
              <a:gd name="T71" fmla="*/ 830294217 h 363"/>
              <a:gd name="T72" fmla="*/ 392451598 w 157"/>
              <a:gd name="T73" fmla="*/ 872292703 h 363"/>
              <a:gd name="T74" fmla="*/ 418421723 w 157"/>
              <a:gd name="T75" fmla="*/ 1001521718 h 3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7" h="363">
                <a:moveTo>
                  <a:pt x="145" y="310"/>
                </a:moveTo>
                <a:lnTo>
                  <a:pt x="124" y="363"/>
                </a:lnTo>
                <a:lnTo>
                  <a:pt x="136" y="330"/>
                </a:lnTo>
                <a:lnTo>
                  <a:pt x="124" y="310"/>
                </a:lnTo>
                <a:lnTo>
                  <a:pt x="136" y="301"/>
                </a:lnTo>
                <a:lnTo>
                  <a:pt x="104" y="229"/>
                </a:lnTo>
                <a:lnTo>
                  <a:pt x="92" y="217"/>
                </a:lnTo>
                <a:lnTo>
                  <a:pt x="72" y="238"/>
                </a:lnTo>
                <a:lnTo>
                  <a:pt x="40" y="229"/>
                </a:lnTo>
                <a:lnTo>
                  <a:pt x="52" y="209"/>
                </a:lnTo>
                <a:lnTo>
                  <a:pt x="40" y="176"/>
                </a:lnTo>
                <a:lnTo>
                  <a:pt x="32" y="176"/>
                </a:lnTo>
                <a:lnTo>
                  <a:pt x="20" y="157"/>
                </a:lnTo>
                <a:lnTo>
                  <a:pt x="0" y="133"/>
                </a:lnTo>
                <a:lnTo>
                  <a:pt x="0" y="113"/>
                </a:lnTo>
                <a:lnTo>
                  <a:pt x="11" y="113"/>
                </a:lnTo>
                <a:lnTo>
                  <a:pt x="11" y="84"/>
                </a:lnTo>
                <a:lnTo>
                  <a:pt x="20" y="84"/>
                </a:lnTo>
                <a:lnTo>
                  <a:pt x="32" y="32"/>
                </a:lnTo>
                <a:lnTo>
                  <a:pt x="52" y="11"/>
                </a:lnTo>
                <a:lnTo>
                  <a:pt x="64" y="11"/>
                </a:lnTo>
                <a:lnTo>
                  <a:pt x="64" y="0"/>
                </a:lnTo>
                <a:lnTo>
                  <a:pt x="84" y="0"/>
                </a:lnTo>
                <a:lnTo>
                  <a:pt x="92" y="22"/>
                </a:lnTo>
                <a:lnTo>
                  <a:pt x="84" y="84"/>
                </a:lnTo>
                <a:lnTo>
                  <a:pt x="104" y="75"/>
                </a:lnTo>
                <a:lnTo>
                  <a:pt x="104" y="95"/>
                </a:lnTo>
                <a:lnTo>
                  <a:pt x="116" y="95"/>
                </a:lnTo>
                <a:lnTo>
                  <a:pt x="116" y="113"/>
                </a:lnTo>
                <a:lnTo>
                  <a:pt x="136" y="124"/>
                </a:lnTo>
                <a:lnTo>
                  <a:pt x="157" y="124"/>
                </a:lnTo>
                <a:lnTo>
                  <a:pt x="136" y="147"/>
                </a:lnTo>
                <a:lnTo>
                  <a:pt x="104" y="165"/>
                </a:lnTo>
                <a:lnTo>
                  <a:pt x="104" y="186"/>
                </a:lnTo>
                <a:lnTo>
                  <a:pt x="124" y="229"/>
                </a:lnTo>
                <a:lnTo>
                  <a:pt x="116" y="257"/>
                </a:lnTo>
                <a:lnTo>
                  <a:pt x="136" y="270"/>
                </a:lnTo>
                <a:lnTo>
                  <a:pt x="145" y="31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8" name="Freeform 115"/>
          <p:cNvSpPr>
            <a:spLocks/>
          </p:cNvSpPr>
          <p:nvPr/>
        </p:nvSpPr>
        <p:spPr bwMode="auto">
          <a:xfrm>
            <a:off x="6901962" y="3489325"/>
            <a:ext cx="213946" cy="515938"/>
          </a:xfrm>
          <a:custGeom>
            <a:avLst/>
            <a:gdLst>
              <a:gd name="T0" fmla="*/ 171728357 w 137"/>
              <a:gd name="T1" fmla="*/ 859631807 h 287"/>
              <a:gd name="T2" fmla="*/ 171728357 w 137"/>
              <a:gd name="T3" fmla="*/ 895181193 h 287"/>
              <a:gd name="T4" fmla="*/ 88725839 w 137"/>
              <a:gd name="T5" fmla="*/ 756217697 h 287"/>
              <a:gd name="T6" fmla="*/ 88725839 w 137"/>
              <a:gd name="T7" fmla="*/ 794999336 h 287"/>
              <a:gd name="T8" fmla="*/ 57243350 w 137"/>
              <a:gd name="T9" fmla="*/ 727132816 h 287"/>
              <a:gd name="T10" fmla="*/ 57243350 w 137"/>
              <a:gd name="T11" fmla="*/ 691583429 h 287"/>
              <a:gd name="T12" fmla="*/ 117347513 w 137"/>
              <a:gd name="T13" fmla="*/ 523535052 h 287"/>
              <a:gd name="T14" fmla="*/ 88725839 w 137"/>
              <a:gd name="T15" fmla="*/ 394268314 h 287"/>
              <a:gd name="T16" fmla="*/ 34344995 w 137"/>
              <a:gd name="T17" fmla="*/ 352256220 h 287"/>
              <a:gd name="T18" fmla="*/ 57243350 w 137"/>
              <a:gd name="T19" fmla="*/ 261767526 h 287"/>
              <a:gd name="T20" fmla="*/ 0 w 137"/>
              <a:gd name="T21" fmla="*/ 122804030 h 287"/>
              <a:gd name="T22" fmla="*/ 0 w 137"/>
              <a:gd name="T23" fmla="*/ 54939307 h 287"/>
              <a:gd name="T24" fmla="*/ 88725839 w 137"/>
              <a:gd name="T25" fmla="*/ 0 h 287"/>
              <a:gd name="T26" fmla="*/ 117347513 w 137"/>
              <a:gd name="T27" fmla="*/ 29084881 h 287"/>
              <a:gd name="T28" fmla="*/ 148831694 w 137"/>
              <a:gd name="T29" fmla="*/ 54939307 h 287"/>
              <a:gd name="T30" fmla="*/ 148831694 w 137"/>
              <a:gd name="T31" fmla="*/ 158353417 h 287"/>
              <a:gd name="T32" fmla="*/ 214660869 w 137"/>
              <a:gd name="T33" fmla="*/ 122804030 h 287"/>
              <a:gd name="T34" fmla="*/ 240420038 w 137"/>
              <a:gd name="T35" fmla="*/ 158353417 h 287"/>
              <a:gd name="T36" fmla="*/ 263318393 w 137"/>
              <a:gd name="T37" fmla="*/ 122804030 h 287"/>
              <a:gd name="T38" fmla="*/ 323422557 w 137"/>
              <a:gd name="T39" fmla="*/ 197133258 h 287"/>
              <a:gd name="T40" fmla="*/ 354906738 w 137"/>
              <a:gd name="T41" fmla="*/ 261767526 h 287"/>
              <a:gd name="T42" fmla="*/ 392114238 w 137"/>
              <a:gd name="T43" fmla="*/ 326401794 h 287"/>
              <a:gd name="T44" fmla="*/ 392114238 w 137"/>
              <a:gd name="T45" fmla="*/ 394268314 h 287"/>
              <a:gd name="T46" fmla="*/ 263318393 w 137"/>
              <a:gd name="T47" fmla="*/ 394268314 h 287"/>
              <a:gd name="T48" fmla="*/ 240420038 w 137"/>
              <a:gd name="T49" fmla="*/ 455670329 h 287"/>
              <a:gd name="T50" fmla="*/ 263318393 w 137"/>
              <a:gd name="T51" fmla="*/ 523535052 h 287"/>
              <a:gd name="T52" fmla="*/ 240420038 w 137"/>
              <a:gd name="T53" fmla="*/ 494450171 h 287"/>
              <a:gd name="T54" fmla="*/ 171728357 w 137"/>
              <a:gd name="T55" fmla="*/ 494450171 h 287"/>
              <a:gd name="T56" fmla="*/ 171728357 w 137"/>
              <a:gd name="T57" fmla="*/ 455670329 h 287"/>
              <a:gd name="T58" fmla="*/ 117347513 w 137"/>
              <a:gd name="T59" fmla="*/ 455670329 h 287"/>
              <a:gd name="T60" fmla="*/ 148831694 w 137"/>
              <a:gd name="T61" fmla="*/ 523535052 h 287"/>
              <a:gd name="T62" fmla="*/ 117347513 w 137"/>
              <a:gd name="T63" fmla="*/ 623718707 h 287"/>
              <a:gd name="T64" fmla="*/ 117347513 w 137"/>
              <a:gd name="T65" fmla="*/ 691583429 h 287"/>
              <a:gd name="T66" fmla="*/ 148831694 w 137"/>
              <a:gd name="T67" fmla="*/ 691583429 h 287"/>
              <a:gd name="T68" fmla="*/ 171728357 w 137"/>
              <a:gd name="T69" fmla="*/ 820851965 h 287"/>
              <a:gd name="T70" fmla="*/ 240420038 w 137"/>
              <a:gd name="T71" fmla="*/ 859631807 h 287"/>
              <a:gd name="T72" fmla="*/ 263318393 w 137"/>
              <a:gd name="T73" fmla="*/ 895181193 h 287"/>
              <a:gd name="T74" fmla="*/ 240420038 w 137"/>
              <a:gd name="T75" fmla="*/ 927498327 h 287"/>
              <a:gd name="T76" fmla="*/ 214660869 w 137"/>
              <a:gd name="T77" fmla="*/ 927498327 h 287"/>
              <a:gd name="T78" fmla="*/ 214660869 w 137"/>
              <a:gd name="T79" fmla="*/ 895181193 h 287"/>
              <a:gd name="T80" fmla="*/ 171728357 w 137"/>
              <a:gd name="T81" fmla="*/ 859631807 h 2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7" h="287">
                <a:moveTo>
                  <a:pt x="60" y="266"/>
                </a:moveTo>
                <a:lnTo>
                  <a:pt x="60" y="277"/>
                </a:lnTo>
                <a:lnTo>
                  <a:pt x="31" y="234"/>
                </a:lnTo>
                <a:lnTo>
                  <a:pt x="31" y="246"/>
                </a:lnTo>
                <a:lnTo>
                  <a:pt x="20" y="225"/>
                </a:lnTo>
                <a:lnTo>
                  <a:pt x="20" y="214"/>
                </a:lnTo>
                <a:lnTo>
                  <a:pt x="41" y="162"/>
                </a:lnTo>
                <a:lnTo>
                  <a:pt x="31" y="122"/>
                </a:lnTo>
                <a:lnTo>
                  <a:pt x="12" y="109"/>
                </a:lnTo>
                <a:lnTo>
                  <a:pt x="20" y="81"/>
                </a:lnTo>
                <a:lnTo>
                  <a:pt x="0" y="38"/>
                </a:lnTo>
                <a:lnTo>
                  <a:pt x="0" y="17"/>
                </a:lnTo>
                <a:lnTo>
                  <a:pt x="31" y="0"/>
                </a:lnTo>
                <a:lnTo>
                  <a:pt x="41" y="9"/>
                </a:lnTo>
                <a:lnTo>
                  <a:pt x="52" y="17"/>
                </a:lnTo>
                <a:lnTo>
                  <a:pt x="52" y="49"/>
                </a:lnTo>
                <a:lnTo>
                  <a:pt x="75" y="38"/>
                </a:lnTo>
                <a:lnTo>
                  <a:pt x="84" y="49"/>
                </a:lnTo>
                <a:lnTo>
                  <a:pt x="92" y="38"/>
                </a:lnTo>
                <a:lnTo>
                  <a:pt x="113" y="61"/>
                </a:lnTo>
                <a:lnTo>
                  <a:pt x="124" y="81"/>
                </a:lnTo>
                <a:lnTo>
                  <a:pt x="137" y="101"/>
                </a:lnTo>
                <a:lnTo>
                  <a:pt x="137" y="122"/>
                </a:lnTo>
                <a:lnTo>
                  <a:pt x="92" y="122"/>
                </a:lnTo>
                <a:lnTo>
                  <a:pt x="84" y="141"/>
                </a:lnTo>
                <a:lnTo>
                  <a:pt x="92" y="162"/>
                </a:lnTo>
                <a:lnTo>
                  <a:pt x="84" y="153"/>
                </a:lnTo>
                <a:lnTo>
                  <a:pt x="60" y="153"/>
                </a:lnTo>
                <a:lnTo>
                  <a:pt x="60" y="141"/>
                </a:lnTo>
                <a:lnTo>
                  <a:pt x="41" y="141"/>
                </a:lnTo>
                <a:lnTo>
                  <a:pt x="52" y="162"/>
                </a:lnTo>
                <a:lnTo>
                  <a:pt x="41" y="193"/>
                </a:lnTo>
                <a:lnTo>
                  <a:pt x="41" y="214"/>
                </a:lnTo>
                <a:lnTo>
                  <a:pt x="52" y="214"/>
                </a:lnTo>
                <a:lnTo>
                  <a:pt x="60" y="254"/>
                </a:lnTo>
                <a:lnTo>
                  <a:pt x="84" y="266"/>
                </a:lnTo>
                <a:lnTo>
                  <a:pt x="92" y="277"/>
                </a:lnTo>
                <a:lnTo>
                  <a:pt x="84" y="287"/>
                </a:lnTo>
                <a:lnTo>
                  <a:pt x="75" y="287"/>
                </a:lnTo>
                <a:lnTo>
                  <a:pt x="75" y="277"/>
                </a:lnTo>
                <a:lnTo>
                  <a:pt x="60" y="266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9" name="Freeform 116"/>
          <p:cNvSpPr>
            <a:spLocks/>
          </p:cNvSpPr>
          <p:nvPr/>
        </p:nvSpPr>
        <p:spPr bwMode="auto">
          <a:xfrm>
            <a:off x="6901962" y="3489325"/>
            <a:ext cx="213946" cy="515938"/>
          </a:xfrm>
          <a:custGeom>
            <a:avLst/>
            <a:gdLst>
              <a:gd name="T0" fmla="*/ 171728357 w 137"/>
              <a:gd name="T1" fmla="*/ 859631807 h 287"/>
              <a:gd name="T2" fmla="*/ 171728357 w 137"/>
              <a:gd name="T3" fmla="*/ 895181193 h 287"/>
              <a:gd name="T4" fmla="*/ 88725839 w 137"/>
              <a:gd name="T5" fmla="*/ 756217697 h 287"/>
              <a:gd name="T6" fmla="*/ 88725839 w 137"/>
              <a:gd name="T7" fmla="*/ 794999336 h 287"/>
              <a:gd name="T8" fmla="*/ 57243350 w 137"/>
              <a:gd name="T9" fmla="*/ 727132816 h 287"/>
              <a:gd name="T10" fmla="*/ 57243350 w 137"/>
              <a:gd name="T11" fmla="*/ 691583429 h 287"/>
              <a:gd name="T12" fmla="*/ 117347513 w 137"/>
              <a:gd name="T13" fmla="*/ 523535052 h 287"/>
              <a:gd name="T14" fmla="*/ 88725839 w 137"/>
              <a:gd name="T15" fmla="*/ 394268314 h 287"/>
              <a:gd name="T16" fmla="*/ 34344995 w 137"/>
              <a:gd name="T17" fmla="*/ 352256220 h 287"/>
              <a:gd name="T18" fmla="*/ 57243350 w 137"/>
              <a:gd name="T19" fmla="*/ 261767526 h 287"/>
              <a:gd name="T20" fmla="*/ 0 w 137"/>
              <a:gd name="T21" fmla="*/ 122804030 h 287"/>
              <a:gd name="T22" fmla="*/ 0 w 137"/>
              <a:gd name="T23" fmla="*/ 54939307 h 287"/>
              <a:gd name="T24" fmla="*/ 88725839 w 137"/>
              <a:gd name="T25" fmla="*/ 0 h 287"/>
              <a:gd name="T26" fmla="*/ 117347513 w 137"/>
              <a:gd name="T27" fmla="*/ 29084881 h 287"/>
              <a:gd name="T28" fmla="*/ 148831694 w 137"/>
              <a:gd name="T29" fmla="*/ 54939307 h 287"/>
              <a:gd name="T30" fmla="*/ 148831694 w 137"/>
              <a:gd name="T31" fmla="*/ 158353417 h 287"/>
              <a:gd name="T32" fmla="*/ 214660869 w 137"/>
              <a:gd name="T33" fmla="*/ 122804030 h 287"/>
              <a:gd name="T34" fmla="*/ 240420038 w 137"/>
              <a:gd name="T35" fmla="*/ 158353417 h 287"/>
              <a:gd name="T36" fmla="*/ 263318393 w 137"/>
              <a:gd name="T37" fmla="*/ 122804030 h 287"/>
              <a:gd name="T38" fmla="*/ 323422557 w 137"/>
              <a:gd name="T39" fmla="*/ 197133258 h 287"/>
              <a:gd name="T40" fmla="*/ 354906738 w 137"/>
              <a:gd name="T41" fmla="*/ 261767526 h 287"/>
              <a:gd name="T42" fmla="*/ 392114238 w 137"/>
              <a:gd name="T43" fmla="*/ 326401794 h 287"/>
              <a:gd name="T44" fmla="*/ 392114238 w 137"/>
              <a:gd name="T45" fmla="*/ 394268314 h 287"/>
              <a:gd name="T46" fmla="*/ 263318393 w 137"/>
              <a:gd name="T47" fmla="*/ 394268314 h 287"/>
              <a:gd name="T48" fmla="*/ 240420038 w 137"/>
              <a:gd name="T49" fmla="*/ 455670329 h 287"/>
              <a:gd name="T50" fmla="*/ 263318393 w 137"/>
              <a:gd name="T51" fmla="*/ 523535052 h 287"/>
              <a:gd name="T52" fmla="*/ 240420038 w 137"/>
              <a:gd name="T53" fmla="*/ 494450171 h 287"/>
              <a:gd name="T54" fmla="*/ 171728357 w 137"/>
              <a:gd name="T55" fmla="*/ 494450171 h 287"/>
              <a:gd name="T56" fmla="*/ 171728357 w 137"/>
              <a:gd name="T57" fmla="*/ 455670329 h 287"/>
              <a:gd name="T58" fmla="*/ 117347513 w 137"/>
              <a:gd name="T59" fmla="*/ 455670329 h 287"/>
              <a:gd name="T60" fmla="*/ 148831694 w 137"/>
              <a:gd name="T61" fmla="*/ 523535052 h 287"/>
              <a:gd name="T62" fmla="*/ 117347513 w 137"/>
              <a:gd name="T63" fmla="*/ 623718707 h 287"/>
              <a:gd name="T64" fmla="*/ 117347513 w 137"/>
              <a:gd name="T65" fmla="*/ 691583429 h 287"/>
              <a:gd name="T66" fmla="*/ 148831694 w 137"/>
              <a:gd name="T67" fmla="*/ 691583429 h 287"/>
              <a:gd name="T68" fmla="*/ 171728357 w 137"/>
              <a:gd name="T69" fmla="*/ 820851965 h 287"/>
              <a:gd name="T70" fmla="*/ 240420038 w 137"/>
              <a:gd name="T71" fmla="*/ 859631807 h 287"/>
              <a:gd name="T72" fmla="*/ 263318393 w 137"/>
              <a:gd name="T73" fmla="*/ 895181193 h 287"/>
              <a:gd name="T74" fmla="*/ 240420038 w 137"/>
              <a:gd name="T75" fmla="*/ 927498327 h 287"/>
              <a:gd name="T76" fmla="*/ 214660869 w 137"/>
              <a:gd name="T77" fmla="*/ 927498327 h 287"/>
              <a:gd name="T78" fmla="*/ 214660869 w 137"/>
              <a:gd name="T79" fmla="*/ 895181193 h 287"/>
              <a:gd name="T80" fmla="*/ 171728357 w 137"/>
              <a:gd name="T81" fmla="*/ 859631807 h 2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7" h="287">
                <a:moveTo>
                  <a:pt x="60" y="266"/>
                </a:moveTo>
                <a:lnTo>
                  <a:pt x="60" y="277"/>
                </a:lnTo>
                <a:lnTo>
                  <a:pt x="31" y="234"/>
                </a:lnTo>
                <a:lnTo>
                  <a:pt x="31" y="246"/>
                </a:lnTo>
                <a:lnTo>
                  <a:pt x="20" y="225"/>
                </a:lnTo>
                <a:lnTo>
                  <a:pt x="20" y="214"/>
                </a:lnTo>
                <a:lnTo>
                  <a:pt x="41" y="162"/>
                </a:lnTo>
                <a:lnTo>
                  <a:pt x="31" y="122"/>
                </a:lnTo>
                <a:lnTo>
                  <a:pt x="12" y="109"/>
                </a:lnTo>
                <a:lnTo>
                  <a:pt x="20" y="81"/>
                </a:lnTo>
                <a:lnTo>
                  <a:pt x="0" y="38"/>
                </a:lnTo>
                <a:lnTo>
                  <a:pt x="0" y="17"/>
                </a:lnTo>
                <a:lnTo>
                  <a:pt x="31" y="0"/>
                </a:lnTo>
                <a:lnTo>
                  <a:pt x="41" y="9"/>
                </a:lnTo>
                <a:lnTo>
                  <a:pt x="52" y="17"/>
                </a:lnTo>
                <a:lnTo>
                  <a:pt x="52" y="49"/>
                </a:lnTo>
                <a:lnTo>
                  <a:pt x="75" y="38"/>
                </a:lnTo>
                <a:lnTo>
                  <a:pt x="84" y="49"/>
                </a:lnTo>
                <a:lnTo>
                  <a:pt x="92" y="38"/>
                </a:lnTo>
                <a:lnTo>
                  <a:pt x="113" y="61"/>
                </a:lnTo>
                <a:lnTo>
                  <a:pt x="124" y="81"/>
                </a:lnTo>
                <a:lnTo>
                  <a:pt x="137" y="101"/>
                </a:lnTo>
                <a:lnTo>
                  <a:pt x="137" y="122"/>
                </a:lnTo>
                <a:lnTo>
                  <a:pt x="92" y="122"/>
                </a:lnTo>
                <a:lnTo>
                  <a:pt x="84" y="141"/>
                </a:lnTo>
                <a:lnTo>
                  <a:pt x="92" y="162"/>
                </a:lnTo>
                <a:lnTo>
                  <a:pt x="84" y="153"/>
                </a:lnTo>
                <a:lnTo>
                  <a:pt x="60" y="153"/>
                </a:lnTo>
                <a:lnTo>
                  <a:pt x="60" y="141"/>
                </a:lnTo>
                <a:lnTo>
                  <a:pt x="41" y="141"/>
                </a:lnTo>
                <a:lnTo>
                  <a:pt x="52" y="162"/>
                </a:lnTo>
                <a:lnTo>
                  <a:pt x="41" y="193"/>
                </a:lnTo>
                <a:lnTo>
                  <a:pt x="41" y="214"/>
                </a:lnTo>
                <a:lnTo>
                  <a:pt x="52" y="214"/>
                </a:lnTo>
                <a:lnTo>
                  <a:pt x="60" y="254"/>
                </a:lnTo>
                <a:lnTo>
                  <a:pt x="84" y="266"/>
                </a:lnTo>
                <a:lnTo>
                  <a:pt x="92" y="277"/>
                </a:lnTo>
                <a:lnTo>
                  <a:pt x="84" y="287"/>
                </a:lnTo>
                <a:lnTo>
                  <a:pt x="75" y="287"/>
                </a:lnTo>
                <a:lnTo>
                  <a:pt x="75" y="277"/>
                </a:lnTo>
                <a:lnTo>
                  <a:pt x="60" y="266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0" name="Freeform 117"/>
          <p:cNvSpPr>
            <a:spLocks/>
          </p:cNvSpPr>
          <p:nvPr/>
        </p:nvSpPr>
        <p:spPr bwMode="auto">
          <a:xfrm>
            <a:off x="6997212" y="3970338"/>
            <a:ext cx="118696" cy="182562"/>
          </a:xfrm>
          <a:custGeom>
            <a:avLst/>
            <a:gdLst>
              <a:gd name="T0" fmla="*/ 0 w 76"/>
              <a:gd name="T1" fmla="*/ 35238046 h 102"/>
              <a:gd name="T2" fmla="*/ 0 w 76"/>
              <a:gd name="T3" fmla="*/ 156969313 h 102"/>
              <a:gd name="T4" fmla="*/ 65839928 w 76"/>
              <a:gd name="T5" fmla="*/ 230649189 h 102"/>
              <a:gd name="T6" fmla="*/ 148858064 w 76"/>
              <a:gd name="T7" fmla="*/ 326753763 h 102"/>
              <a:gd name="T8" fmla="*/ 217560744 w 76"/>
              <a:gd name="T9" fmla="*/ 326753763 h 102"/>
              <a:gd name="T10" fmla="*/ 148858064 w 76"/>
              <a:gd name="T11" fmla="*/ 230649189 h 102"/>
              <a:gd name="T12" fmla="*/ 148858064 w 76"/>
              <a:gd name="T13" fmla="*/ 128138836 h 102"/>
              <a:gd name="T14" fmla="*/ 88741949 w 76"/>
              <a:gd name="T15" fmla="*/ 35238046 h 102"/>
              <a:gd name="T16" fmla="*/ 65839928 w 76"/>
              <a:gd name="T17" fmla="*/ 64068523 h 102"/>
              <a:gd name="T18" fmla="*/ 40076846 w 76"/>
              <a:gd name="T19" fmla="*/ 64068523 h 102"/>
              <a:gd name="T20" fmla="*/ 40076846 w 76"/>
              <a:gd name="T21" fmla="*/ 35238046 h 102"/>
              <a:gd name="T22" fmla="*/ 0 w 76"/>
              <a:gd name="T23" fmla="*/ 0 h 102"/>
              <a:gd name="T24" fmla="*/ 0 w 76"/>
              <a:gd name="T25" fmla="*/ 352380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102">
                <a:moveTo>
                  <a:pt x="0" y="11"/>
                </a:moveTo>
                <a:lnTo>
                  <a:pt x="0" y="49"/>
                </a:lnTo>
                <a:lnTo>
                  <a:pt x="23" y="72"/>
                </a:lnTo>
                <a:lnTo>
                  <a:pt x="52" y="102"/>
                </a:lnTo>
                <a:lnTo>
                  <a:pt x="76" y="102"/>
                </a:lnTo>
                <a:lnTo>
                  <a:pt x="52" y="72"/>
                </a:lnTo>
                <a:lnTo>
                  <a:pt x="52" y="40"/>
                </a:lnTo>
                <a:lnTo>
                  <a:pt x="31" y="11"/>
                </a:lnTo>
                <a:lnTo>
                  <a:pt x="23" y="20"/>
                </a:lnTo>
                <a:lnTo>
                  <a:pt x="14" y="20"/>
                </a:lnTo>
                <a:lnTo>
                  <a:pt x="14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1" name="Freeform 118"/>
          <p:cNvSpPr>
            <a:spLocks/>
          </p:cNvSpPr>
          <p:nvPr/>
        </p:nvSpPr>
        <p:spPr bwMode="auto">
          <a:xfrm>
            <a:off x="6997212" y="3970338"/>
            <a:ext cx="118696" cy="182562"/>
          </a:xfrm>
          <a:custGeom>
            <a:avLst/>
            <a:gdLst>
              <a:gd name="T0" fmla="*/ 0 w 76"/>
              <a:gd name="T1" fmla="*/ 35238046 h 102"/>
              <a:gd name="T2" fmla="*/ 0 w 76"/>
              <a:gd name="T3" fmla="*/ 156969313 h 102"/>
              <a:gd name="T4" fmla="*/ 65839928 w 76"/>
              <a:gd name="T5" fmla="*/ 230649189 h 102"/>
              <a:gd name="T6" fmla="*/ 148858064 w 76"/>
              <a:gd name="T7" fmla="*/ 326753763 h 102"/>
              <a:gd name="T8" fmla="*/ 217560744 w 76"/>
              <a:gd name="T9" fmla="*/ 326753763 h 102"/>
              <a:gd name="T10" fmla="*/ 148858064 w 76"/>
              <a:gd name="T11" fmla="*/ 230649189 h 102"/>
              <a:gd name="T12" fmla="*/ 148858064 w 76"/>
              <a:gd name="T13" fmla="*/ 128138836 h 102"/>
              <a:gd name="T14" fmla="*/ 88741949 w 76"/>
              <a:gd name="T15" fmla="*/ 35238046 h 102"/>
              <a:gd name="T16" fmla="*/ 65839928 w 76"/>
              <a:gd name="T17" fmla="*/ 64068523 h 102"/>
              <a:gd name="T18" fmla="*/ 40076846 w 76"/>
              <a:gd name="T19" fmla="*/ 64068523 h 102"/>
              <a:gd name="T20" fmla="*/ 40076846 w 76"/>
              <a:gd name="T21" fmla="*/ 35238046 h 102"/>
              <a:gd name="T22" fmla="*/ 0 w 76"/>
              <a:gd name="T23" fmla="*/ 0 h 102"/>
              <a:gd name="T24" fmla="*/ 0 w 76"/>
              <a:gd name="T25" fmla="*/ 352380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" h="102">
                <a:moveTo>
                  <a:pt x="0" y="11"/>
                </a:moveTo>
                <a:lnTo>
                  <a:pt x="0" y="49"/>
                </a:lnTo>
                <a:lnTo>
                  <a:pt x="23" y="72"/>
                </a:lnTo>
                <a:lnTo>
                  <a:pt x="52" y="102"/>
                </a:lnTo>
                <a:lnTo>
                  <a:pt x="76" y="102"/>
                </a:lnTo>
                <a:lnTo>
                  <a:pt x="52" y="72"/>
                </a:lnTo>
                <a:lnTo>
                  <a:pt x="52" y="40"/>
                </a:lnTo>
                <a:lnTo>
                  <a:pt x="31" y="11"/>
                </a:lnTo>
                <a:lnTo>
                  <a:pt x="23" y="20"/>
                </a:lnTo>
                <a:lnTo>
                  <a:pt x="14" y="20"/>
                </a:lnTo>
                <a:lnTo>
                  <a:pt x="14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2" name="Freeform 119"/>
          <p:cNvSpPr>
            <a:spLocks/>
          </p:cNvSpPr>
          <p:nvPr/>
        </p:nvSpPr>
        <p:spPr bwMode="auto">
          <a:xfrm>
            <a:off x="6997212" y="3394075"/>
            <a:ext cx="232996" cy="501650"/>
          </a:xfrm>
          <a:custGeom>
            <a:avLst/>
            <a:gdLst>
              <a:gd name="T0" fmla="*/ 0 w 149"/>
              <a:gd name="T1" fmla="*/ 29095700 h 279"/>
              <a:gd name="T2" fmla="*/ 40177553 w 149"/>
              <a:gd name="T3" fmla="*/ 29095700 h 279"/>
              <a:gd name="T4" fmla="*/ 149228007 w 149"/>
              <a:gd name="T5" fmla="*/ 0 h 279"/>
              <a:gd name="T6" fmla="*/ 218102602 w 149"/>
              <a:gd name="T7" fmla="*/ 29095700 h 279"/>
              <a:gd name="T8" fmla="*/ 249671043 w 149"/>
              <a:gd name="T9" fmla="*/ 54958544 h 279"/>
              <a:gd name="T10" fmla="*/ 301325719 w 149"/>
              <a:gd name="T11" fmla="*/ 93754609 h 279"/>
              <a:gd name="T12" fmla="*/ 249671043 w 149"/>
              <a:gd name="T13" fmla="*/ 119617454 h 279"/>
              <a:gd name="T14" fmla="*/ 218102602 w 149"/>
              <a:gd name="T15" fmla="*/ 197207785 h 279"/>
              <a:gd name="T16" fmla="*/ 183666152 w 149"/>
              <a:gd name="T17" fmla="*/ 261864896 h 279"/>
              <a:gd name="T18" fmla="*/ 218102602 w 149"/>
              <a:gd name="T19" fmla="*/ 290962394 h 279"/>
              <a:gd name="T20" fmla="*/ 401768754 w 149"/>
              <a:gd name="T21" fmla="*/ 497866948 h 279"/>
              <a:gd name="T22" fmla="*/ 427596092 w 149"/>
              <a:gd name="T23" fmla="*/ 601320123 h 279"/>
              <a:gd name="T24" fmla="*/ 427596092 w 149"/>
              <a:gd name="T25" fmla="*/ 730636144 h 279"/>
              <a:gd name="T26" fmla="*/ 332894159 w 149"/>
              <a:gd name="T27" fmla="*/ 795295053 h 279"/>
              <a:gd name="T28" fmla="*/ 301325719 w 149"/>
              <a:gd name="T29" fmla="*/ 795295053 h 279"/>
              <a:gd name="T30" fmla="*/ 301325719 w 149"/>
              <a:gd name="T31" fmla="*/ 863186818 h 279"/>
              <a:gd name="T32" fmla="*/ 218102602 w 149"/>
              <a:gd name="T33" fmla="*/ 901981084 h 279"/>
              <a:gd name="T34" fmla="*/ 218102602 w 149"/>
              <a:gd name="T35" fmla="*/ 834089320 h 279"/>
              <a:gd name="T36" fmla="*/ 183666152 w 149"/>
              <a:gd name="T37" fmla="*/ 795295053 h 279"/>
              <a:gd name="T38" fmla="*/ 249671043 w 149"/>
              <a:gd name="T39" fmla="*/ 759733642 h 279"/>
              <a:gd name="T40" fmla="*/ 275498381 w 149"/>
              <a:gd name="T41" fmla="*/ 730636144 h 279"/>
              <a:gd name="T42" fmla="*/ 332894159 w 149"/>
              <a:gd name="T43" fmla="*/ 665979033 h 279"/>
              <a:gd name="T44" fmla="*/ 332894159 w 149"/>
              <a:gd name="T45" fmla="*/ 523731590 h 279"/>
              <a:gd name="T46" fmla="*/ 301325719 w 149"/>
              <a:gd name="T47" fmla="*/ 459072681 h 279"/>
              <a:gd name="T48" fmla="*/ 249671043 w 149"/>
              <a:gd name="T49" fmla="*/ 391180916 h 279"/>
              <a:gd name="T50" fmla="*/ 249671043 w 149"/>
              <a:gd name="T51" fmla="*/ 365318072 h 279"/>
              <a:gd name="T52" fmla="*/ 126270374 w 149"/>
              <a:gd name="T53" fmla="*/ 223070629 h 279"/>
              <a:gd name="T54" fmla="*/ 149228007 w 149"/>
              <a:gd name="T55" fmla="*/ 197207785 h 279"/>
              <a:gd name="T56" fmla="*/ 126270374 w 149"/>
              <a:gd name="T57" fmla="*/ 168110287 h 279"/>
              <a:gd name="T58" fmla="*/ 66004891 w 149"/>
              <a:gd name="T59" fmla="*/ 119617454 h 279"/>
              <a:gd name="T60" fmla="*/ 0 w 149"/>
              <a:gd name="T61" fmla="*/ 29095700 h 2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9" h="279">
                <a:moveTo>
                  <a:pt x="0" y="9"/>
                </a:moveTo>
                <a:lnTo>
                  <a:pt x="14" y="9"/>
                </a:lnTo>
                <a:lnTo>
                  <a:pt x="52" y="0"/>
                </a:lnTo>
                <a:lnTo>
                  <a:pt x="76" y="9"/>
                </a:lnTo>
                <a:lnTo>
                  <a:pt x="87" y="17"/>
                </a:lnTo>
                <a:lnTo>
                  <a:pt x="105" y="29"/>
                </a:lnTo>
                <a:lnTo>
                  <a:pt x="87" y="37"/>
                </a:lnTo>
                <a:lnTo>
                  <a:pt x="76" y="61"/>
                </a:lnTo>
                <a:lnTo>
                  <a:pt x="64" y="81"/>
                </a:lnTo>
                <a:lnTo>
                  <a:pt x="76" y="90"/>
                </a:lnTo>
                <a:lnTo>
                  <a:pt x="140" y="154"/>
                </a:lnTo>
                <a:lnTo>
                  <a:pt x="149" y="186"/>
                </a:lnTo>
                <a:lnTo>
                  <a:pt x="149" y="226"/>
                </a:lnTo>
                <a:lnTo>
                  <a:pt x="116" y="246"/>
                </a:lnTo>
                <a:lnTo>
                  <a:pt x="105" y="246"/>
                </a:lnTo>
                <a:lnTo>
                  <a:pt x="105" y="267"/>
                </a:lnTo>
                <a:lnTo>
                  <a:pt x="76" y="279"/>
                </a:lnTo>
                <a:lnTo>
                  <a:pt x="76" y="258"/>
                </a:lnTo>
                <a:lnTo>
                  <a:pt x="64" y="246"/>
                </a:lnTo>
                <a:lnTo>
                  <a:pt x="87" y="235"/>
                </a:lnTo>
                <a:lnTo>
                  <a:pt x="96" y="226"/>
                </a:lnTo>
                <a:lnTo>
                  <a:pt x="116" y="206"/>
                </a:lnTo>
                <a:lnTo>
                  <a:pt x="116" y="162"/>
                </a:lnTo>
                <a:lnTo>
                  <a:pt x="105" y="142"/>
                </a:lnTo>
                <a:lnTo>
                  <a:pt x="87" y="121"/>
                </a:lnTo>
                <a:lnTo>
                  <a:pt x="87" y="113"/>
                </a:lnTo>
                <a:lnTo>
                  <a:pt x="44" y="69"/>
                </a:lnTo>
                <a:lnTo>
                  <a:pt x="52" y="61"/>
                </a:lnTo>
                <a:lnTo>
                  <a:pt x="44" y="52"/>
                </a:lnTo>
                <a:lnTo>
                  <a:pt x="23" y="37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3" name="Freeform 120"/>
          <p:cNvSpPr>
            <a:spLocks/>
          </p:cNvSpPr>
          <p:nvPr/>
        </p:nvSpPr>
        <p:spPr bwMode="auto">
          <a:xfrm>
            <a:off x="6997212" y="3394075"/>
            <a:ext cx="232996" cy="501650"/>
          </a:xfrm>
          <a:custGeom>
            <a:avLst/>
            <a:gdLst>
              <a:gd name="T0" fmla="*/ 0 w 149"/>
              <a:gd name="T1" fmla="*/ 29095700 h 279"/>
              <a:gd name="T2" fmla="*/ 40177553 w 149"/>
              <a:gd name="T3" fmla="*/ 29095700 h 279"/>
              <a:gd name="T4" fmla="*/ 149228007 w 149"/>
              <a:gd name="T5" fmla="*/ 0 h 279"/>
              <a:gd name="T6" fmla="*/ 218102602 w 149"/>
              <a:gd name="T7" fmla="*/ 29095700 h 279"/>
              <a:gd name="T8" fmla="*/ 249671043 w 149"/>
              <a:gd name="T9" fmla="*/ 54958544 h 279"/>
              <a:gd name="T10" fmla="*/ 301325719 w 149"/>
              <a:gd name="T11" fmla="*/ 93754609 h 279"/>
              <a:gd name="T12" fmla="*/ 249671043 w 149"/>
              <a:gd name="T13" fmla="*/ 119617454 h 279"/>
              <a:gd name="T14" fmla="*/ 218102602 w 149"/>
              <a:gd name="T15" fmla="*/ 197207785 h 279"/>
              <a:gd name="T16" fmla="*/ 183666152 w 149"/>
              <a:gd name="T17" fmla="*/ 261864896 h 279"/>
              <a:gd name="T18" fmla="*/ 218102602 w 149"/>
              <a:gd name="T19" fmla="*/ 290962394 h 279"/>
              <a:gd name="T20" fmla="*/ 401768754 w 149"/>
              <a:gd name="T21" fmla="*/ 497866948 h 279"/>
              <a:gd name="T22" fmla="*/ 427596092 w 149"/>
              <a:gd name="T23" fmla="*/ 601320123 h 279"/>
              <a:gd name="T24" fmla="*/ 427596092 w 149"/>
              <a:gd name="T25" fmla="*/ 730636144 h 279"/>
              <a:gd name="T26" fmla="*/ 332894159 w 149"/>
              <a:gd name="T27" fmla="*/ 795295053 h 279"/>
              <a:gd name="T28" fmla="*/ 301325719 w 149"/>
              <a:gd name="T29" fmla="*/ 795295053 h 279"/>
              <a:gd name="T30" fmla="*/ 301325719 w 149"/>
              <a:gd name="T31" fmla="*/ 863186818 h 279"/>
              <a:gd name="T32" fmla="*/ 218102602 w 149"/>
              <a:gd name="T33" fmla="*/ 901981084 h 279"/>
              <a:gd name="T34" fmla="*/ 218102602 w 149"/>
              <a:gd name="T35" fmla="*/ 834089320 h 279"/>
              <a:gd name="T36" fmla="*/ 183666152 w 149"/>
              <a:gd name="T37" fmla="*/ 795295053 h 279"/>
              <a:gd name="T38" fmla="*/ 249671043 w 149"/>
              <a:gd name="T39" fmla="*/ 759733642 h 279"/>
              <a:gd name="T40" fmla="*/ 275498381 w 149"/>
              <a:gd name="T41" fmla="*/ 730636144 h 279"/>
              <a:gd name="T42" fmla="*/ 332894159 w 149"/>
              <a:gd name="T43" fmla="*/ 665979033 h 279"/>
              <a:gd name="T44" fmla="*/ 332894159 w 149"/>
              <a:gd name="T45" fmla="*/ 523731590 h 279"/>
              <a:gd name="T46" fmla="*/ 301325719 w 149"/>
              <a:gd name="T47" fmla="*/ 459072681 h 279"/>
              <a:gd name="T48" fmla="*/ 249671043 w 149"/>
              <a:gd name="T49" fmla="*/ 391180916 h 279"/>
              <a:gd name="T50" fmla="*/ 249671043 w 149"/>
              <a:gd name="T51" fmla="*/ 365318072 h 279"/>
              <a:gd name="T52" fmla="*/ 126270374 w 149"/>
              <a:gd name="T53" fmla="*/ 223070629 h 279"/>
              <a:gd name="T54" fmla="*/ 149228007 w 149"/>
              <a:gd name="T55" fmla="*/ 197207785 h 279"/>
              <a:gd name="T56" fmla="*/ 126270374 w 149"/>
              <a:gd name="T57" fmla="*/ 168110287 h 279"/>
              <a:gd name="T58" fmla="*/ 66004891 w 149"/>
              <a:gd name="T59" fmla="*/ 119617454 h 279"/>
              <a:gd name="T60" fmla="*/ 0 w 149"/>
              <a:gd name="T61" fmla="*/ 29095700 h 2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9" h="279">
                <a:moveTo>
                  <a:pt x="0" y="9"/>
                </a:moveTo>
                <a:lnTo>
                  <a:pt x="14" y="9"/>
                </a:lnTo>
                <a:lnTo>
                  <a:pt x="52" y="0"/>
                </a:lnTo>
                <a:lnTo>
                  <a:pt x="76" y="9"/>
                </a:lnTo>
                <a:lnTo>
                  <a:pt x="87" y="17"/>
                </a:lnTo>
                <a:lnTo>
                  <a:pt x="105" y="29"/>
                </a:lnTo>
                <a:lnTo>
                  <a:pt x="87" y="37"/>
                </a:lnTo>
                <a:lnTo>
                  <a:pt x="76" y="61"/>
                </a:lnTo>
                <a:lnTo>
                  <a:pt x="64" y="81"/>
                </a:lnTo>
                <a:lnTo>
                  <a:pt x="76" y="90"/>
                </a:lnTo>
                <a:lnTo>
                  <a:pt x="140" y="154"/>
                </a:lnTo>
                <a:lnTo>
                  <a:pt x="149" y="186"/>
                </a:lnTo>
                <a:lnTo>
                  <a:pt x="149" y="226"/>
                </a:lnTo>
                <a:lnTo>
                  <a:pt x="116" y="246"/>
                </a:lnTo>
                <a:lnTo>
                  <a:pt x="105" y="246"/>
                </a:lnTo>
                <a:lnTo>
                  <a:pt x="105" y="267"/>
                </a:lnTo>
                <a:lnTo>
                  <a:pt x="76" y="279"/>
                </a:lnTo>
                <a:lnTo>
                  <a:pt x="76" y="258"/>
                </a:lnTo>
                <a:lnTo>
                  <a:pt x="64" y="246"/>
                </a:lnTo>
                <a:lnTo>
                  <a:pt x="87" y="235"/>
                </a:lnTo>
                <a:lnTo>
                  <a:pt x="96" y="226"/>
                </a:lnTo>
                <a:lnTo>
                  <a:pt x="116" y="206"/>
                </a:lnTo>
                <a:lnTo>
                  <a:pt x="116" y="162"/>
                </a:lnTo>
                <a:lnTo>
                  <a:pt x="105" y="142"/>
                </a:lnTo>
                <a:lnTo>
                  <a:pt x="87" y="121"/>
                </a:lnTo>
                <a:lnTo>
                  <a:pt x="87" y="113"/>
                </a:lnTo>
                <a:lnTo>
                  <a:pt x="44" y="69"/>
                </a:lnTo>
                <a:lnTo>
                  <a:pt x="52" y="61"/>
                </a:lnTo>
                <a:lnTo>
                  <a:pt x="44" y="52"/>
                </a:lnTo>
                <a:lnTo>
                  <a:pt x="23" y="37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4" name="Freeform 121"/>
          <p:cNvSpPr>
            <a:spLocks/>
          </p:cNvSpPr>
          <p:nvPr/>
        </p:nvSpPr>
        <p:spPr bwMode="auto">
          <a:xfrm>
            <a:off x="7036777" y="3686175"/>
            <a:ext cx="143608" cy="152400"/>
          </a:xfrm>
          <a:custGeom>
            <a:avLst/>
            <a:gdLst>
              <a:gd name="T0" fmla="*/ 0 w 92"/>
              <a:gd name="T1" fmla="*/ 102868207 h 85"/>
              <a:gd name="T2" fmla="*/ 22876289 w 92"/>
              <a:gd name="T3" fmla="*/ 170376028 h 85"/>
              <a:gd name="T4" fmla="*/ 57192414 w 92"/>
              <a:gd name="T5" fmla="*/ 234669106 h 85"/>
              <a:gd name="T6" fmla="*/ 111523601 w 92"/>
              <a:gd name="T7" fmla="*/ 273244235 h 85"/>
              <a:gd name="T8" fmla="*/ 180154159 w 92"/>
              <a:gd name="T9" fmla="*/ 234669106 h 85"/>
              <a:gd name="T10" fmla="*/ 203030448 w 92"/>
              <a:gd name="T11" fmla="*/ 208951158 h 85"/>
              <a:gd name="T12" fmla="*/ 263082398 w 92"/>
              <a:gd name="T13" fmla="*/ 141443336 h 85"/>
              <a:gd name="T14" fmla="*/ 263082398 w 92"/>
              <a:gd name="T15" fmla="*/ 0 h 85"/>
              <a:gd name="T16" fmla="*/ 203030448 w 92"/>
              <a:gd name="T17" fmla="*/ 38575129 h 85"/>
              <a:gd name="T18" fmla="*/ 180154159 w 92"/>
              <a:gd name="T19" fmla="*/ 38575129 h 85"/>
              <a:gd name="T20" fmla="*/ 148699261 w 92"/>
              <a:gd name="T21" fmla="*/ 38575129 h 85"/>
              <a:gd name="T22" fmla="*/ 22876289 w 92"/>
              <a:gd name="T23" fmla="*/ 38575129 h 85"/>
              <a:gd name="T24" fmla="*/ 0 w 92"/>
              <a:gd name="T25" fmla="*/ 102868207 h 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" h="85">
                <a:moveTo>
                  <a:pt x="0" y="32"/>
                </a:moveTo>
                <a:lnTo>
                  <a:pt x="8" y="53"/>
                </a:lnTo>
                <a:lnTo>
                  <a:pt x="20" y="73"/>
                </a:lnTo>
                <a:lnTo>
                  <a:pt x="39" y="85"/>
                </a:lnTo>
                <a:lnTo>
                  <a:pt x="63" y="73"/>
                </a:lnTo>
                <a:lnTo>
                  <a:pt x="71" y="65"/>
                </a:lnTo>
                <a:lnTo>
                  <a:pt x="92" y="44"/>
                </a:lnTo>
                <a:lnTo>
                  <a:pt x="92" y="0"/>
                </a:lnTo>
                <a:lnTo>
                  <a:pt x="71" y="12"/>
                </a:lnTo>
                <a:lnTo>
                  <a:pt x="63" y="12"/>
                </a:lnTo>
                <a:lnTo>
                  <a:pt x="52" y="12"/>
                </a:lnTo>
                <a:lnTo>
                  <a:pt x="8" y="12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5" name="Freeform 122"/>
          <p:cNvSpPr>
            <a:spLocks/>
          </p:cNvSpPr>
          <p:nvPr/>
        </p:nvSpPr>
        <p:spPr bwMode="auto">
          <a:xfrm>
            <a:off x="7036777" y="3686175"/>
            <a:ext cx="143608" cy="152400"/>
          </a:xfrm>
          <a:custGeom>
            <a:avLst/>
            <a:gdLst>
              <a:gd name="T0" fmla="*/ 0 w 92"/>
              <a:gd name="T1" fmla="*/ 102868207 h 85"/>
              <a:gd name="T2" fmla="*/ 22876289 w 92"/>
              <a:gd name="T3" fmla="*/ 170376028 h 85"/>
              <a:gd name="T4" fmla="*/ 57192414 w 92"/>
              <a:gd name="T5" fmla="*/ 234669106 h 85"/>
              <a:gd name="T6" fmla="*/ 111523601 w 92"/>
              <a:gd name="T7" fmla="*/ 273244235 h 85"/>
              <a:gd name="T8" fmla="*/ 180154159 w 92"/>
              <a:gd name="T9" fmla="*/ 234669106 h 85"/>
              <a:gd name="T10" fmla="*/ 203030448 w 92"/>
              <a:gd name="T11" fmla="*/ 208951158 h 85"/>
              <a:gd name="T12" fmla="*/ 263082398 w 92"/>
              <a:gd name="T13" fmla="*/ 141443336 h 85"/>
              <a:gd name="T14" fmla="*/ 263082398 w 92"/>
              <a:gd name="T15" fmla="*/ 0 h 85"/>
              <a:gd name="T16" fmla="*/ 203030448 w 92"/>
              <a:gd name="T17" fmla="*/ 38575129 h 85"/>
              <a:gd name="T18" fmla="*/ 180154159 w 92"/>
              <a:gd name="T19" fmla="*/ 38575129 h 85"/>
              <a:gd name="T20" fmla="*/ 148699261 w 92"/>
              <a:gd name="T21" fmla="*/ 38575129 h 85"/>
              <a:gd name="T22" fmla="*/ 22876289 w 92"/>
              <a:gd name="T23" fmla="*/ 38575129 h 85"/>
              <a:gd name="T24" fmla="*/ 0 w 92"/>
              <a:gd name="T25" fmla="*/ 102868207 h 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" h="85">
                <a:moveTo>
                  <a:pt x="0" y="32"/>
                </a:moveTo>
                <a:lnTo>
                  <a:pt x="8" y="53"/>
                </a:lnTo>
                <a:lnTo>
                  <a:pt x="20" y="73"/>
                </a:lnTo>
                <a:lnTo>
                  <a:pt x="39" y="85"/>
                </a:lnTo>
                <a:lnTo>
                  <a:pt x="63" y="73"/>
                </a:lnTo>
                <a:lnTo>
                  <a:pt x="71" y="65"/>
                </a:lnTo>
                <a:lnTo>
                  <a:pt x="92" y="44"/>
                </a:lnTo>
                <a:lnTo>
                  <a:pt x="92" y="0"/>
                </a:lnTo>
                <a:lnTo>
                  <a:pt x="71" y="12"/>
                </a:lnTo>
                <a:lnTo>
                  <a:pt x="63" y="12"/>
                </a:lnTo>
                <a:lnTo>
                  <a:pt x="52" y="12"/>
                </a:lnTo>
                <a:lnTo>
                  <a:pt x="8" y="12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6" name="Freeform 123"/>
          <p:cNvSpPr>
            <a:spLocks/>
          </p:cNvSpPr>
          <p:nvPr/>
        </p:nvSpPr>
        <p:spPr bwMode="auto">
          <a:xfrm>
            <a:off x="6953251" y="3411539"/>
            <a:ext cx="227134" cy="295275"/>
          </a:xfrm>
          <a:custGeom>
            <a:avLst/>
            <a:gdLst>
              <a:gd name="T0" fmla="*/ 414702109 w 146"/>
              <a:gd name="T1" fmla="*/ 486776049 h 165"/>
              <a:gd name="T2" fmla="*/ 355053983 w 146"/>
              <a:gd name="T3" fmla="*/ 528408034 h 165"/>
              <a:gd name="T4" fmla="*/ 332330326 w 146"/>
              <a:gd name="T5" fmla="*/ 528408034 h 165"/>
              <a:gd name="T6" fmla="*/ 298243998 w 146"/>
              <a:gd name="T7" fmla="*/ 528408034 h 165"/>
              <a:gd name="T8" fmla="*/ 298243998 w 146"/>
              <a:gd name="T9" fmla="*/ 461156916 h 165"/>
              <a:gd name="T10" fmla="*/ 264159354 w 146"/>
              <a:gd name="T11" fmla="*/ 397107295 h 165"/>
              <a:gd name="T12" fmla="*/ 230074711 w 146"/>
              <a:gd name="T13" fmla="*/ 333057673 h 165"/>
              <a:gd name="T14" fmla="*/ 173266411 w 146"/>
              <a:gd name="T15" fmla="*/ 259399982 h 165"/>
              <a:gd name="T16" fmla="*/ 147702929 w 146"/>
              <a:gd name="T17" fmla="*/ 294627185 h 165"/>
              <a:gd name="T18" fmla="*/ 122137761 w 146"/>
              <a:gd name="T19" fmla="*/ 259399982 h 165"/>
              <a:gd name="T20" fmla="*/ 56808300 w 146"/>
              <a:gd name="T21" fmla="*/ 294627185 h 165"/>
              <a:gd name="T22" fmla="*/ 56808300 w 146"/>
              <a:gd name="T23" fmla="*/ 192148864 h 165"/>
              <a:gd name="T24" fmla="*/ 25563482 w 146"/>
              <a:gd name="T25" fmla="*/ 166527942 h 165"/>
              <a:gd name="T26" fmla="*/ 0 w 146"/>
              <a:gd name="T27" fmla="*/ 137705523 h 165"/>
              <a:gd name="T28" fmla="*/ 56808300 w 146"/>
              <a:gd name="T29" fmla="*/ 64049621 h 165"/>
              <a:gd name="T30" fmla="*/ 56808300 w 146"/>
              <a:gd name="T31" fmla="*/ 0 h 165"/>
              <a:gd name="T32" fmla="*/ 82371783 w 146"/>
              <a:gd name="T33" fmla="*/ 0 h 165"/>
              <a:gd name="T34" fmla="*/ 147702929 w 146"/>
              <a:gd name="T35" fmla="*/ 89668754 h 165"/>
              <a:gd name="T36" fmla="*/ 207351054 w 146"/>
              <a:gd name="T37" fmla="*/ 137705523 h 165"/>
              <a:gd name="T38" fmla="*/ 230074711 w 146"/>
              <a:gd name="T39" fmla="*/ 166527942 h 165"/>
              <a:gd name="T40" fmla="*/ 207351054 w 146"/>
              <a:gd name="T41" fmla="*/ 192148864 h 165"/>
              <a:gd name="T42" fmla="*/ 332330326 w 146"/>
              <a:gd name="T43" fmla="*/ 333057673 h 165"/>
              <a:gd name="T44" fmla="*/ 332330326 w 146"/>
              <a:gd name="T45" fmla="*/ 358676806 h 165"/>
              <a:gd name="T46" fmla="*/ 380617465 w 146"/>
              <a:gd name="T47" fmla="*/ 425929714 h 165"/>
              <a:gd name="T48" fmla="*/ 414702109 w 146"/>
              <a:gd name="T49" fmla="*/ 486776049 h 16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6" h="165">
                <a:moveTo>
                  <a:pt x="146" y="152"/>
                </a:moveTo>
                <a:lnTo>
                  <a:pt x="125" y="165"/>
                </a:lnTo>
                <a:lnTo>
                  <a:pt x="117" y="165"/>
                </a:lnTo>
                <a:lnTo>
                  <a:pt x="105" y="165"/>
                </a:lnTo>
                <a:lnTo>
                  <a:pt x="105" y="144"/>
                </a:lnTo>
                <a:lnTo>
                  <a:pt x="93" y="124"/>
                </a:lnTo>
                <a:lnTo>
                  <a:pt x="81" y="104"/>
                </a:lnTo>
                <a:lnTo>
                  <a:pt x="61" y="81"/>
                </a:lnTo>
                <a:lnTo>
                  <a:pt x="52" y="92"/>
                </a:lnTo>
                <a:lnTo>
                  <a:pt x="43" y="81"/>
                </a:lnTo>
                <a:lnTo>
                  <a:pt x="20" y="92"/>
                </a:lnTo>
                <a:lnTo>
                  <a:pt x="20" y="60"/>
                </a:lnTo>
                <a:lnTo>
                  <a:pt x="9" y="52"/>
                </a:lnTo>
                <a:lnTo>
                  <a:pt x="0" y="43"/>
                </a:lnTo>
                <a:lnTo>
                  <a:pt x="20" y="20"/>
                </a:lnTo>
                <a:lnTo>
                  <a:pt x="20" y="0"/>
                </a:lnTo>
                <a:lnTo>
                  <a:pt x="29" y="0"/>
                </a:lnTo>
                <a:lnTo>
                  <a:pt x="52" y="28"/>
                </a:lnTo>
                <a:lnTo>
                  <a:pt x="73" y="43"/>
                </a:lnTo>
                <a:lnTo>
                  <a:pt x="81" y="52"/>
                </a:lnTo>
                <a:lnTo>
                  <a:pt x="73" y="60"/>
                </a:lnTo>
                <a:lnTo>
                  <a:pt x="117" y="104"/>
                </a:lnTo>
                <a:lnTo>
                  <a:pt x="117" y="112"/>
                </a:lnTo>
                <a:lnTo>
                  <a:pt x="134" y="133"/>
                </a:lnTo>
                <a:lnTo>
                  <a:pt x="146" y="15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7" name="Freeform 124"/>
          <p:cNvSpPr>
            <a:spLocks/>
          </p:cNvSpPr>
          <p:nvPr/>
        </p:nvSpPr>
        <p:spPr bwMode="auto">
          <a:xfrm>
            <a:off x="6953251" y="3411539"/>
            <a:ext cx="227134" cy="295275"/>
          </a:xfrm>
          <a:custGeom>
            <a:avLst/>
            <a:gdLst>
              <a:gd name="T0" fmla="*/ 414702109 w 146"/>
              <a:gd name="T1" fmla="*/ 486776049 h 165"/>
              <a:gd name="T2" fmla="*/ 355053983 w 146"/>
              <a:gd name="T3" fmla="*/ 528408034 h 165"/>
              <a:gd name="T4" fmla="*/ 332330326 w 146"/>
              <a:gd name="T5" fmla="*/ 528408034 h 165"/>
              <a:gd name="T6" fmla="*/ 298243998 w 146"/>
              <a:gd name="T7" fmla="*/ 528408034 h 165"/>
              <a:gd name="T8" fmla="*/ 298243998 w 146"/>
              <a:gd name="T9" fmla="*/ 461156916 h 165"/>
              <a:gd name="T10" fmla="*/ 264159354 w 146"/>
              <a:gd name="T11" fmla="*/ 397107295 h 165"/>
              <a:gd name="T12" fmla="*/ 230074711 w 146"/>
              <a:gd name="T13" fmla="*/ 333057673 h 165"/>
              <a:gd name="T14" fmla="*/ 173266411 w 146"/>
              <a:gd name="T15" fmla="*/ 259399982 h 165"/>
              <a:gd name="T16" fmla="*/ 147702929 w 146"/>
              <a:gd name="T17" fmla="*/ 294627185 h 165"/>
              <a:gd name="T18" fmla="*/ 122137761 w 146"/>
              <a:gd name="T19" fmla="*/ 259399982 h 165"/>
              <a:gd name="T20" fmla="*/ 56808300 w 146"/>
              <a:gd name="T21" fmla="*/ 294627185 h 165"/>
              <a:gd name="T22" fmla="*/ 56808300 w 146"/>
              <a:gd name="T23" fmla="*/ 192148864 h 165"/>
              <a:gd name="T24" fmla="*/ 25563482 w 146"/>
              <a:gd name="T25" fmla="*/ 166527942 h 165"/>
              <a:gd name="T26" fmla="*/ 0 w 146"/>
              <a:gd name="T27" fmla="*/ 137705523 h 165"/>
              <a:gd name="T28" fmla="*/ 56808300 w 146"/>
              <a:gd name="T29" fmla="*/ 64049621 h 165"/>
              <a:gd name="T30" fmla="*/ 56808300 w 146"/>
              <a:gd name="T31" fmla="*/ 0 h 165"/>
              <a:gd name="T32" fmla="*/ 82371783 w 146"/>
              <a:gd name="T33" fmla="*/ 0 h 165"/>
              <a:gd name="T34" fmla="*/ 147702929 w 146"/>
              <a:gd name="T35" fmla="*/ 89668754 h 165"/>
              <a:gd name="T36" fmla="*/ 207351054 w 146"/>
              <a:gd name="T37" fmla="*/ 137705523 h 165"/>
              <a:gd name="T38" fmla="*/ 230074711 w 146"/>
              <a:gd name="T39" fmla="*/ 166527942 h 165"/>
              <a:gd name="T40" fmla="*/ 207351054 w 146"/>
              <a:gd name="T41" fmla="*/ 192148864 h 165"/>
              <a:gd name="T42" fmla="*/ 332330326 w 146"/>
              <a:gd name="T43" fmla="*/ 333057673 h 165"/>
              <a:gd name="T44" fmla="*/ 332330326 w 146"/>
              <a:gd name="T45" fmla="*/ 358676806 h 165"/>
              <a:gd name="T46" fmla="*/ 380617465 w 146"/>
              <a:gd name="T47" fmla="*/ 425929714 h 165"/>
              <a:gd name="T48" fmla="*/ 414702109 w 146"/>
              <a:gd name="T49" fmla="*/ 486776049 h 16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6" h="165">
                <a:moveTo>
                  <a:pt x="146" y="152"/>
                </a:moveTo>
                <a:lnTo>
                  <a:pt x="125" y="165"/>
                </a:lnTo>
                <a:lnTo>
                  <a:pt x="117" y="165"/>
                </a:lnTo>
                <a:lnTo>
                  <a:pt x="105" y="165"/>
                </a:lnTo>
                <a:lnTo>
                  <a:pt x="105" y="144"/>
                </a:lnTo>
                <a:lnTo>
                  <a:pt x="93" y="124"/>
                </a:lnTo>
                <a:lnTo>
                  <a:pt x="81" y="104"/>
                </a:lnTo>
                <a:lnTo>
                  <a:pt x="61" y="81"/>
                </a:lnTo>
                <a:lnTo>
                  <a:pt x="52" y="92"/>
                </a:lnTo>
                <a:lnTo>
                  <a:pt x="43" y="81"/>
                </a:lnTo>
                <a:lnTo>
                  <a:pt x="20" y="92"/>
                </a:lnTo>
                <a:lnTo>
                  <a:pt x="20" y="60"/>
                </a:lnTo>
                <a:lnTo>
                  <a:pt x="9" y="52"/>
                </a:lnTo>
                <a:lnTo>
                  <a:pt x="0" y="43"/>
                </a:lnTo>
                <a:lnTo>
                  <a:pt x="20" y="20"/>
                </a:lnTo>
                <a:lnTo>
                  <a:pt x="20" y="0"/>
                </a:lnTo>
                <a:lnTo>
                  <a:pt x="29" y="0"/>
                </a:lnTo>
                <a:lnTo>
                  <a:pt x="52" y="28"/>
                </a:lnTo>
                <a:lnTo>
                  <a:pt x="73" y="43"/>
                </a:lnTo>
                <a:lnTo>
                  <a:pt x="81" y="52"/>
                </a:lnTo>
                <a:lnTo>
                  <a:pt x="73" y="60"/>
                </a:lnTo>
                <a:lnTo>
                  <a:pt x="117" y="104"/>
                </a:lnTo>
                <a:lnTo>
                  <a:pt x="117" y="112"/>
                </a:lnTo>
                <a:lnTo>
                  <a:pt x="134" y="133"/>
                </a:lnTo>
                <a:lnTo>
                  <a:pt x="146" y="15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8" name="Freeform 125"/>
          <p:cNvSpPr>
            <a:spLocks/>
          </p:cNvSpPr>
          <p:nvPr/>
        </p:nvSpPr>
        <p:spPr bwMode="auto">
          <a:xfrm>
            <a:off x="6148754" y="2332039"/>
            <a:ext cx="1409700" cy="1157287"/>
          </a:xfrm>
          <a:custGeom>
            <a:avLst/>
            <a:gdLst>
              <a:gd name="T0" fmla="*/ 384121761 w 902"/>
              <a:gd name="T1" fmla="*/ 400435678 h 644"/>
              <a:gd name="T2" fmla="*/ 275191178 w 902"/>
              <a:gd name="T3" fmla="*/ 494086074 h 644"/>
              <a:gd name="T4" fmla="*/ 232193245 w 902"/>
              <a:gd name="T5" fmla="*/ 700760640 h 644"/>
              <a:gd name="T6" fmla="*/ 114663414 w 902"/>
              <a:gd name="T7" fmla="*/ 778264725 h 644"/>
              <a:gd name="T8" fmla="*/ 0 w 902"/>
              <a:gd name="T9" fmla="*/ 842851763 h 644"/>
              <a:gd name="T10" fmla="*/ 25799438 w 902"/>
              <a:gd name="T11" fmla="*/ 936502158 h 644"/>
              <a:gd name="T12" fmla="*/ 57331707 w 902"/>
              <a:gd name="T13" fmla="*/ 1039840340 h 644"/>
              <a:gd name="T14" fmla="*/ 232193245 w 902"/>
              <a:gd name="T15" fmla="*/ 1133488938 h 644"/>
              <a:gd name="T16" fmla="*/ 358322323 w 902"/>
              <a:gd name="T17" fmla="*/ 1178700404 h 644"/>
              <a:gd name="T18" fmla="*/ 298124200 w 902"/>
              <a:gd name="T19" fmla="*/ 1301414157 h 644"/>
              <a:gd name="T20" fmla="*/ 441453468 w 902"/>
              <a:gd name="T21" fmla="*/ 1469337579 h 644"/>
              <a:gd name="T22" fmla="*/ 593381984 w 902"/>
              <a:gd name="T23" fmla="*/ 1508090520 h 644"/>
              <a:gd name="T24" fmla="*/ 842775418 w 902"/>
              <a:gd name="T25" fmla="*/ 1601740916 h 644"/>
              <a:gd name="T26" fmla="*/ 986104686 w 902"/>
              <a:gd name="T27" fmla="*/ 1601740916 h 644"/>
              <a:gd name="T28" fmla="*/ 1169565471 w 902"/>
              <a:gd name="T29" fmla="*/ 1508090520 h 644"/>
              <a:gd name="T30" fmla="*/ 1347293425 w 902"/>
              <a:gd name="T31" fmla="*/ 1676013942 h 644"/>
              <a:gd name="T32" fmla="*/ 1378825695 w 902"/>
              <a:gd name="T33" fmla="*/ 1908524402 h 644"/>
              <a:gd name="T34" fmla="*/ 1470557780 w 902"/>
              <a:gd name="T35" fmla="*/ 2005404059 h 644"/>
              <a:gd name="T36" fmla="*/ 1553687232 w 902"/>
              <a:gd name="T37" fmla="*/ 1937589557 h 644"/>
              <a:gd name="T38" fmla="*/ 1774414813 w 902"/>
              <a:gd name="T39" fmla="*/ 1937589557 h 644"/>
              <a:gd name="T40" fmla="*/ 1957875598 w 902"/>
              <a:gd name="T41" fmla="*/ 2005404059 h 644"/>
              <a:gd name="T42" fmla="*/ 1983675036 w 902"/>
              <a:gd name="T43" fmla="*/ 2031239952 h 644"/>
              <a:gd name="T44" fmla="*/ 2127004304 w 902"/>
              <a:gd name="T45" fmla="*/ 1966652915 h 644"/>
              <a:gd name="T46" fmla="*/ 2147483647 w 902"/>
              <a:gd name="T47" fmla="*/ 1937589557 h 644"/>
              <a:gd name="T48" fmla="*/ 2147483647 w 902"/>
              <a:gd name="T49" fmla="*/ 1798727696 h 644"/>
              <a:gd name="T50" fmla="*/ 2147483647 w 902"/>
              <a:gd name="T51" fmla="*/ 1676013942 h 644"/>
              <a:gd name="T52" fmla="*/ 2147483647 w 902"/>
              <a:gd name="T53" fmla="*/ 1469337579 h 644"/>
              <a:gd name="T54" fmla="*/ 2147483647 w 902"/>
              <a:gd name="T55" fmla="*/ 1365999398 h 644"/>
              <a:gd name="T56" fmla="*/ 2147483647 w 902"/>
              <a:gd name="T57" fmla="*/ 1207763762 h 644"/>
              <a:gd name="T58" fmla="*/ 2147483647 w 902"/>
              <a:gd name="T59" fmla="*/ 1039840340 h 644"/>
              <a:gd name="T60" fmla="*/ 2147483647 w 902"/>
              <a:gd name="T61" fmla="*/ 972024040 h 644"/>
              <a:gd name="T62" fmla="*/ 2043873159 w 902"/>
              <a:gd name="T63" fmla="*/ 936502158 h 644"/>
              <a:gd name="T64" fmla="*/ 2098338450 w 902"/>
              <a:gd name="T65" fmla="*/ 868685859 h 644"/>
              <a:gd name="T66" fmla="*/ 2147483647 w 902"/>
              <a:gd name="T67" fmla="*/ 804098821 h 644"/>
              <a:gd name="T68" fmla="*/ 2147483647 w 902"/>
              <a:gd name="T69" fmla="*/ 897749217 h 644"/>
              <a:gd name="T70" fmla="*/ 2147483647 w 902"/>
              <a:gd name="T71" fmla="*/ 868685859 h 644"/>
              <a:gd name="T72" fmla="*/ 2147483647 w 902"/>
              <a:gd name="T73" fmla="*/ 736284319 h 644"/>
              <a:gd name="T74" fmla="*/ 2147483647 w 902"/>
              <a:gd name="T75" fmla="*/ 662009496 h 644"/>
              <a:gd name="T76" fmla="*/ 2147483647 w 902"/>
              <a:gd name="T77" fmla="*/ 494086074 h 644"/>
              <a:gd name="T78" fmla="*/ 2147483647 w 902"/>
              <a:gd name="T79" fmla="*/ 374599785 h 644"/>
              <a:gd name="T80" fmla="*/ 2147483647 w 902"/>
              <a:gd name="T81" fmla="*/ 374599785 h 644"/>
              <a:gd name="T82" fmla="*/ 2147483647 w 902"/>
              <a:gd name="T83" fmla="*/ 232510459 h 644"/>
              <a:gd name="T84" fmla="*/ 1857545957 w 902"/>
              <a:gd name="T85" fmla="*/ 0 h 644"/>
              <a:gd name="T86" fmla="*/ 1808813498 w 902"/>
              <a:gd name="T87" fmla="*/ 109796706 h 644"/>
              <a:gd name="T88" fmla="*/ 1740016127 w 902"/>
              <a:gd name="T89" fmla="*/ 232510459 h 644"/>
              <a:gd name="T90" fmla="*/ 1705617441 w 902"/>
              <a:gd name="T91" fmla="*/ 374599785 h 644"/>
              <a:gd name="T92" fmla="*/ 1857545957 w 902"/>
              <a:gd name="T93" fmla="*/ 374599785 h 644"/>
              <a:gd name="T94" fmla="*/ 1774414813 w 902"/>
              <a:gd name="T95" fmla="*/ 465020919 h 644"/>
              <a:gd name="T96" fmla="*/ 1648285734 w 902"/>
              <a:gd name="T97" fmla="*/ 542525004 h 644"/>
              <a:gd name="T98" fmla="*/ 1596686859 w 902"/>
              <a:gd name="T99" fmla="*/ 662009496 h 644"/>
              <a:gd name="T100" fmla="*/ 1169565471 w 902"/>
              <a:gd name="T101" fmla="*/ 662009496 h 644"/>
              <a:gd name="T102" fmla="*/ 659314632 w 902"/>
              <a:gd name="T103" fmla="*/ 494086074 h 644"/>
              <a:gd name="T104" fmla="*/ 510252532 w 902"/>
              <a:gd name="T105" fmla="*/ 335848641 h 6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902" h="644">
                <a:moveTo>
                  <a:pt x="146" y="95"/>
                </a:moveTo>
                <a:lnTo>
                  <a:pt x="134" y="104"/>
                </a:lnTo>
                <a:lnTo>
                  <a:pt x="134" y="124"/>
                </a:lnTo>
                <a:lnTo>
                  <a:pt x="125" y="124"/>
                </a:lnTo>
                <a:lnTo>
                  <a:pt x="96" y="124"/>
                </a:lnTo>
                <a:lnTo>
                  <a:pt x="96" y="153"/>
                </a:lnTo>
                <a:lnTo>
                  <a:pt x="72" y="168"/>
                </a:lnTo>
                <a:lnTo>
                  <a:pt x="81" y="197"/>
                </a:lnTo>
                <a:lnTo>
                  <a:pt x="81" y="217"/>
                </a:lnTo>
                <a:lnTo>
                  <a:pt x="81" y="228"/>
                </a:lnTo>
                <a:lnTo>
                  <a:pt x="61" y="241"/>
                </a:lnTo>
                <a:lnTo>
                  <a:pt x="40" y="241"/>
                </a:lnTo>
                <a:lnTo>
                  <a:pt x="40" y="249"/>
                </a:lnTo>
                <a:lnTo>
                  <a:pt x="9" y="249"/>
                </a:lnTo>
                <a:lnTo>
                  <a:pt x="0" y="261"/>
                </a:lnTo>
                <a:lnTo>
                  <a:pt x="0" y="269"/>
                </a:lnTo>
                <a:lnTo>
                  <a:pt x="0" y="278"/>
                </a:lnTo>
                <a:lnTo>
                  <a:pt x="9" y="290"/>
                </a:lnTo>
                <a:lnTo>
                  <a:pt x="20" y="290"/>
                </a:lnTo>
                <a:lnTo>
                  <a:pt x="20" y="313"/>
                </a:lnTo>
                <a:lnTo>
                  <a:pt x="20" y="322"/>
                </a:lnTo>
                <a:lnTo>
                  <a:pt x="40" y="322"/>
                </a:lnTo>
                <a:lnTo>
                  <a:pt x="52" y="342"/>
                </a:lnTo>
                <a:lnTo>
                  <a:pt x="81" y="351"/>
                </a:lnTo>
                <a:lnTo>
                  <a:pt x="104" y="342"/>
                </a:lnTo>
                <a:lnTo>
                  <a:pt x="125" y="351"/>
                </a:lnTo>
                <a:lnTo>
                  <a:pt x="125" y="365"/>
                </a:lnTo>
                <a:lnTo>
                  <a:pt x="114" y="382"/>
                </a:lnTo>
                <a:lnTo>
                  <a:pt x="125" y="403"/>
                </a:lnTo>
                <a:lnTo>
                  <a:pt x="104" y="403"/>
                </a:lnTo>
                <a:lnTo>
                  <a:pt x="104" y="415"/>
                </a:lnTo>
                <a:lnTo>
                  <a:pt x="125" y="438"/>
                </a:lnTo>
                <a:lnTo>
                  <a:pt x="154" y="455"/>
                </a:lnTo>
                <a:lnTo>
                  <a:pt x="178" y="455"/>
                </a:lnTo>
                <a:lnTo>
                  <a:pt x="198" y="476"/>
                </a:lnTo>
                <a:lnTo>
                  <a:pt x="207" y="467"/>
                </a:lnTo>
                <a:lnTo>
                  <a:pt x="251" y="496"/>
                </a:lnTo>
                <a:lnTo>
                  <a:pt x="280" y="496"/>
                </a:lnTo>
                <a:lnTo>
                  <a:pt x="294" y="496"/>
                </a:lnTo>
                <a:lnTo>
                  <a:pt x="304" y="507"/>
                </a:lnTo>
                <a:lnTo>
                  <a:pt x="315" y="484"/>
                </a:lnTo>
                <a:lnTo>
                  <a:pt x="344" y="496"/>
                </a:lnTo>
                <a:lnTo>
                  <a:pt x="368" y="484"/>
                </a:lnTo>
                <a:lnTo>
                  <a:pt x="388" y="467"/>
                </a:lnTo>
                <a:lnTo>
                  <a:pt x="408" y="467"/>
                </a:lnTo>
                <a:lnTo>
                  <a:pt x="441" y="496"/>
                </a:lnTo>
                <a:lnTo>
                  <a:pt x="461" y="496"/>
                </a:lnTo>
                <a:lnTo>
                  <a:pt x="470" y="519"/>
                </a:lnTo>
                <a:lnTo>
                  <a:pt x="461" y="580"/>
                </a:lnTo>
                <a:lnTo>
                  <a:pt x="481" y="572"/>
                </a:lnTo>
                <a:lnTo>
                  <a:pt x="481" y="591"/>
                </a:lnTo>
                <a:lnTo>
                  <a:pt x="494" y="591"/>
                </a:lnTo>
                <a:lnTo>
                  <a:pt x="494" y="609"/>
                </a:lnTo>
                <a:lnTo>
                  <a:pt x="513" y="621"/>
                </a:lnTo>
                <a:lnTo>
                  <a:pt x="534" y="621"/>
                </a:lnTo>
                <a:lnTo>
                  <a:pt x="534" y="600"/>
                </a:lnTo>
                <a:lnTo>
                  <a:pt x="542" y="600"/>
                </a:lnTo>
                <a:lnTo>
                  <a:pt x="557" y="600"/>
                </a:lnTo>
                <a:lnTo>
                  <a:pt x="595" y="591"/>
                </a:lnTo>
                <a:lnTo>
                  <a:pt x="619" y="600"/>
                </a:lnTo>
                <a:lnTo>
                  <a:pt x="631" y="609"/>
                </a:lnTo>
                <a:lnTo>
                  <a:pt x="648" y="621"/>
                </a:lnTo>
                <a:lnTo>
                  <a:pt x="683" y="621"/>
                </a:lnTo>
                <a:lnTo>
                  <a:pt x="683" y="644"/>
                </a:lnTo>
                <a:lnTo>
                  <a:pt x="692" y="644"/>
                </a:lnTo>
                <a:lnTo>
                  <a:pt x="692" y="629"/>
                </a:lnTo>
                <a:lnTo>
                  <a:pt x="732" y="609"/>
                </a:lnTo>
                <a:lnTo>
                  <a:pt x="732" y="600"/>
                </a:lnTo>
                <a:lnTo>
                  <a:pt x="742" y="609"/>
                </a:lnTo>
                <a:lnTo>
                  <a:pt x="742" y="600"/>
                </a:lnTo>
                <a:lnTo>
                  <a:pt x="756" y="609"/>
                </a:lnTo>
                <a:lnTo>
                  <a:pt x="756" y="600"/>
                </a:lnTo>
                <a:lnTo>
                  <a:pt x="785" y="591"/>
                </a:lnTo>
                <a:lnTo>
                  <a:pt x="806" y="572"/>
                </a:lnTo>
                <a:lnTo>
                  <a:pt x="806" y="557"/>
                </a:lnTo>
                <a:lnTo>
                  <a:pt x="817" y="557"/>
                </a:lnTo>
                <a:lnTo>
                  <a:pt x="829" y="536"/>
                </a:lnTo>
                <a:lnTo>
                  <a:pt x="829" y="519"/>
                </a:lnTo>
                <a:lnTo>
                  <a:pt x="838" y="496"/>
                </a:lnTo>
                <a:lnTo>
                  <a:pt x="846" y="484"/>
                </a:lnTo>
                <a:lnTo>
                  <a:pt x="846" y="455"/>
                </a:lnTo>
                <a:lnTo>
                  <a:pt x="817" y="447"/>
                </a:lnTo>
                <a:lnTo>
                  <a:pt x="838" y="438"/>
                </a:lnTo>
                <a:lnTo>
                  <a:pt x="829" y="423"/>
                </a:lnTo>
                <a:lnTo>
                  <a:pt x="838" y="423"/>
                </a:lnTo>
                <a:lnTo>
                  <a:pt x="817" y="403"/>
                </a:lnTo>
                <a:lnTo>
                  <a:pt x="794" y="374"/>
                </a:lnTo>
                <a:lnTo>
                  <a:pt x="764" y="365"/>
                </a:lnTo>
                <a:lnTo>
                  <a:pt x="785" y="330"/>
                </a:lnTo>
                <a:lnTo>
                  <a:pt x="794" y="322"/>
                </a:lnTo>
                <a:lnTo>
                  <a:pt x="806" y="322"/>
                </a:lnTo>
                <a:lnTo>
                  <a:pt x="806" y="313"/>
                </a:lnTo>
                <a:lnTo>
                  <a:pt x="774" y="301"/>
                </a:lnTo>
                <a:lnTo>
                  <a:pt x="764" y="322"/>
                </a:lnTo>
                <a:lnTo>
                  <a:pt x="756" y="322"/>
                </a:lnTo>
                <a:lnTo>
                  <a:pt x="713" y="290"/>
                </a:lnTo>
                <a:lnTo>
                  <a:pt x="713" y="278"/>
                </a:lnTo>
                <a:lnTo>
                  <a:pt x="732" y="278"/>
                </a:lnTo>
                <a:lnTo>
                  <a:pt x="732" y="269"/>
                </a:lnTo>
                <a:lnTo>
                  <a:pt x="742" y="261"/>
                </a:lnTo>
                <a:lnTo>
                  <a:pt x="756" y="241"/>
                </a:lnTo>
                <a:lnTo>
                  <a:pt x="764" y="249"/>
                </a:lnTo>
                <a:lnTo>
                  <a:pt x="774" y="249"/>
                </a:lnTo>
                <a:lnTo>
                  <a:pt x="764" y="269"/>
                </a:lnTo>
                <a:lnTo>
                  <a:pt x="774" y="278"/>
                </a:lnTo>
                <a:lnTo>
                  <a:pt x="774" y="290"/>
                </a:lnTo>
                <a:lnTo>
                  <a:pt x="794" y="269"/>
                </a:lnTo>
                <a:lnTo>
                  <a:pt x="806" y="269"/>
                </a:lnTo>
                <a:lnTo>
                  <a:pt x="838" y="228"/>
                </a:lnTo>
                <a:lnTo>
                  <a:pt x="858" y="241"/>
                </a:lnTo>
                <a:lnTo>
                  <a:pt x="858" y="228"/>
                </a:lnTo>
                <a:lnTo>
                  <a:pt x="867" y="217"/>
                </a:lnTo>
                <a:lnTo>
                  <a:pt x="867" y="205"/>
                </a:lnTo>
                <a:lnTo>
                  <a:pt x="890" y="205"/>
                </a:lnTo>
                <a:lnTo>
                  <a:pt x="890" y="197"/>
                </a:lnTo>
                <a:lnTo>
                  <a:pt x="867" y="168"/>
                </a:lnTo>
                <a:lnTo>
                  <a:pt x="882" y="153"/>
                </a:lnTo>
                <a:lnTo>
                  <a:pt x="902" y="168"/>
                </a:lnTo>
                <a:lnTo>
                  <a:pt x="890" y="124"/>
                </a:lnTo>
                <a:lnTo>
                  <a:pt x="890" y="116"/>
                </a:lnTo>
                <a:lnTo>
                  <a:pt x="882" y="95"/>
                </a:lnTo>
                <a:lnTo>
                  <a:pt x="846" y="116"/>
                </a:lnTo>
                <a:lnTo>
                  <a:pt x="838" y="116"/>
                </a:lnTo>
                <a:lnTo>
                  <a:pt x="817" y="95"/>
                </a:lnTo>
                <a:lnTo>
                  <a:pt x="785" y="81"/>
                </a:lnTo>
                <a:lnTo>
                  <a:pt x="756" y="72"/>
                </a:lnTo>
                <a:lnTo>
                  <a:pt x="732" y="52"/>
                </a:lnTo>
                <a:lnTo>
                  <a:pt x="692" y="11"/>
                </a:lnTo>
                <a:lnTo>
                  <a:pt x="648" y="0"/>
                </a:lnTo>
                <a:lnTo>
                  <a:pt x="619" y="11"/>
                </a:lnTo>
                <a:lnTo>
                  <a:pt x="607" y="20"/>
                </a:lnTo>
                <a:lnTo>
                  <a:pt x="631" y="34"/>
                </a:lnTo>
                <a:lnTo>
                  <a:pt x="619" y="43"/>
                </a:lnTo>
                <a:lnTo>
                  <a:pt x="631" y="63"/>
                </a:lnTo>
                <a:lnTo>
                  <a:pt x="607" y="72"/>
                </a:lnTo>
                <a:lnTo>
                  <a:pt x="587" y="72"/>
                </a:lnTo>
                <a:lnTo>
                  <a:pt x="575" y="81"/>
                </a:lnTo>
                <a:lnTo>
                  <a:pt x="595" y="116"/>
                </a:lnTo>
                <a:lnTo>
                  <a:pt x="619" y="116"/>
                </a:lnTo>
                <a:lnTo>
                  <a:pt x="639" y="104"/>
                </a:lnTo>
                <a:lnTo>
                  <a:pt x="648" y="116"/>
                </a:lnTo>
                <a:lnTo>
                  <a:pt x="660" y="136"/>
                </a:lnTo>
                <a:lnTo>
                  <a:pt x="631" y="136"/>
                </a:lnTo>
                <a:lnTo>
                  <a:pt x="619" y="144"/>
                </a:lnTo>
                <a:lnTo>
                  <a:pt x="607" y="153"/>
                </a:lnTo>
                <a:lnTo>
                  <a:pt x="595" y="168"/>
                </a:lnTo>
                <a:lnTo>
                  <a:pt x="575" y="168"/>
                </a:lnTo>
                <a:lnTo>
                  <a:pt x="566" y="176"/>
                </a:lnTo>
                <a:lnTo>
                  <a:pt x="575" y="188"/>
                </a:lnTo>
                <a:lnTo>
                  <a:pt x="557" y="205"/>
                </a:lnTo>
                <a:lnTo>
                  <a:pt x="523" y="217"/>
                </a:lnTo>
                <a:lnTo>
                  <a:pt x="481" y="228"/>
                </a:lnTo>
                <a:lnTo>
                  <a:pt x="408" y="205"/>
                </a:lnTo>
                <a:lnTo>
                  <a:pt x="344" y="205"/>
                </a:lnTo>
                <a:lnTo>
                  <a:pt x="304" y="176"/>
                </a:lnTo>
                <a:lnTo>
                  <a:pt x="230" y="153"/>
                </a:lnTo>
                <a:lnTo>
                  <a:pt x="219" y="124"/>
                </a:lnTo>
                <a:lnTo>
                  <a:pt x="198" y="116"/>
                </a:lnTo>
                <a:lnTo>
                  <a:pt x="178" y="104"/>
                </a:lnTo>
                <a:lnTo>
                  <a:pt x="154" y="81"/>
                </a:lnTo>
                <a:lnTo>
                  <a:pt x="146" y="9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39" name="Freeform 126"/>
          <p:cNvSpPr>
            <a:spLocks/>
          </p:cNvSpPr>
          <p:nvPr/>
        </p:nvSpPr>
        <p:spPr bwMode="auto">
          <a:xfrm>
            <a:off x="6148754" y="2332039"/>
            <a:ext cx="1409700" cy="1157287"/>
          </a:xfrm>
          <a:custGeom>
            <a:avLst/>
            <a:gdLst>
              <a:gd name="T0" fmla="*/ 384121761 w 902"/>
              <a:gd name="T1" fmla="*/ 400435678 h 644"/>
              <a:gd name="T2" fmla="*/ 275191178 w 902"/>
              <a:gd name="T3" fmla="*/ 494086074 h 644"/>
              <a:gd name="T4" fmla="*/ 232193245 w 902"/>
              <a:gd name="T5" fmla="*/ 700760640 h 644"/>
              <a:gd name="T6" fmla="*/ 114663414 w 902"/>
              <a:gd name="T7" fmla="*/ 778264725 h 644"/>
              <a:gd name="T8" fmla="*/ 0 w 902"/>
              <a:gd name="T9" fmla="*/ 842851763 h 644"/>
              <a:gd name="T10" fmla="*/ 25799438 w 902"/>
              <a:gd name="T11" fmla="*/ 936502158 h 644"/>
              <a:gd name="T12" fmla="*/ 57331707 w 902"/>
              <a:gd name="T13" fmla="*/ 1039840340 h 644"/>
              <a:gd name="T14" fmla="*/ 232193245 w 902"/>
              <a:gd name="T15" fmla="*/ 1133488938 h 644"/>
              <a:gd name="T16" fmla="*/ 358322323 w 902"/>
              <a:gd name="T17" fmla="*/ 1178700404 h 644"/>
              <a:gd name="T18" fmla="*/ 298124200 w 902"/>
              <a:gd name="T19" fmla="*/ 1301414157 h 644"/>
              <a:gd name="T20" fmla="*/ 441453468 w 902"/>
              <a:gd name="T21" fmla="*/ 1469337579 h 644"/>
              <a:gd name="T22" fmla="*/ 593381984 w 902"/>
              <a:gd name="T23" fmla="*/ 1508090520 h 644"/>
              <a:gd name="T24" fmla="*/ 842775418 w 902"/>
              <a:gd name="T25" fmla="*/ 1601740916 h 644"/>
              <a:gd name="T26" fmla="*/ 986104686 w 902"/>
              <a:gd name="T27" fmla="*/ 1601740916 h 644"/>
              <a:gd name="T28" fmla="*/ 1169565471 w 902"/>
              <a:gd name="T29" fmla="*/ 1508090520 h 644"/>
              <a:gd name="T30" fmla="*/ 1347293425 w 902"/>
              <a:gd name="T31" fmla="*/ 1676013942 h 644"/>
              <a:gd name="T32" fmla="*/ 1378825695 w 902"/>
              <a:gd name="T33" fmla="*/ 1908524402 h 644"/>
              <a:gd name="T34" fmla="*/ 1470557780 w 902"/>
              <a:gd name="T35" fmla="*/ 2005404059 h 644"/>
              <a:gd name="T36" fmla="*/ 1553687232 w 902"/>
              <a:gd name="T37" fmla="*/ 1937589557 h 644"/>
              <a:gd name="T38" fmla="*/ 1774414813 w 902"/>
              <a:gd name="T39" fmla="*/ 1937589557 h 644"/>
              <a:gd name="T40" fmla="*/ 1957875598 w 902"/>
              <a:gd name="T41" fmla="*/ 2005404059 h 644"/>
              <a:gd name="T42" fmla="*/ 1983675036 w 902"/>
              <a:gd name="T43" fmla="*/ 2031239952 h 644"/>
              <a:gd name="T44" fmla="*/ 2127004304 w 902"/>
              <a:gd name="T45" fmla="*/ 1966652915 h 644"/>
              <a:gd name="T46" fmla="*/ 2147483647 w 902"/>
              <a:gd name="T47" fmla="*/ 1937589557 h 644"/>
              <a:gd name="T48" fmla="*/ 2147483647 w 902"/>
              <a:gd name="T49" fmla="*/ 1798727696 h 644"/>
              <a:gd name="T50" fmla="*/ 2147483647 w 902"/>
              <a:gd name="T51" fmla="*/ 1676013942 h 644"/>
              <a:gd name="T52" fmla="*/ 2147483647 w 902"/>
              <a:gd name="T53" fmla="*/ 1469337579 h 644"/>
              <a:gd name="T54" fmla="*/ 2147483647 w 902"/>
              <a:gd name="T55" fmla="*/ 1365999398 h 644"/>
              <a:gd name="T56" fmla="*/ 2147483647 w 902"/>
              <a:gd name="T57" fmla="*/ 1207763762 h 644"/>
              <a:gd name="T58" fmla="*/ 2147483647 w 902"/>
              <a:gd name="T59" fmla="*/ 1039840340 h 644"/>
              <a:gd name="T60" fmla="*/ 2147483647 w 902"/>
              <a:gd name="T61" fmla="*/ 972024040 h 644"/>
              <a:gd name="T62" fmla="*/ 2043873159 w 902"/>
              <a:gd name="T63" fmla="*/ 936502158 h 644"/>
              <a:gd name="T64" fmla="*/ 2098338450 w 902"/>
              <a:gd name="T65" fmla="*/ 868685859 h 644"/>
              <a:gd name="T66" fmla="*/ 2147483647 w 902"/>
              <a:gd name="T67" fmla="*/ 804098821 h 644"/>
              <a:gd name="T68" fmla="*/ 2147483647 w 902"/>
              <a:gd name="T69" fmla="*/ 897749217 h 644"/>
              <a:gd name="T70" fmla="*/ 2147483647 w 902"/>
              <a:gd name="T71" fmla="*/ 868685859 h 644"/>
              <a:gd name="T72" fmla="*/ 2147483647 w 902"/>
              <a:gd name="T73" fmla="*/ 736284319 h 644"/>
              <a:gd name="T74" fmla="*/ 2147483647 w 902"/>
              <a:gd name="T75" fmla="*/ 662009496 h 644"/>
              <a:gd name="T76" fmla="*/ 2147483647 w 902"/>
              <a:gd name="T77" fmla="*/ 494086074 h 644"/>
              <a:gd name="T78" fmla="*/ 2147483647 w 902"/>
              <a:gd name="T79" fmla="*/ 374599785 h 644"/>
              <a:gd name="T80" fmla="*/ 2147483647 w 902"/>
              <a:gd name="T81" fmla="*/ 374599785 h 644"/>
              <a:gd name="T82" fmla="*/ 2147483647 w 902"/>
              <a:gd name="T83" fmla="*/ 232510459 h 644"/>
              <a:gd name="T84" fmla="*/ 1857545957 w 902"/>
              <a:gd name="T85" fmla="*/ 0 h 644"/>
              <a:gd name="T86" fmla="*/ 1808813498 w 902"/>
              <a:gd name="T87" fmla="*/ 109796706 h 644"/>
              <a:gd name="T88" fmla="*/ 1740016127 w 902"/>
              <a:gd name="T89" fmla="*/ 232510459 h 644"/>
              <a:gd name="T90" fmla="*/ 1705617441 w 902"/>
              <a:gd name="T91" fmla="*/ 374599785 h 644"/>
              <a:gd name="T92" fmla="*/ 1857545957 w 902"/>
              <a:gd name="T93" fmla="*/ 374599785 h 644"/>
              <a:gd name="T94" fmla="*/ 1774414813 w 902"/>
              <a:gd name="T95" fmla="*/ 465020919 h 644"/>
              <a:gd name="T96" fmla="*/ 1648285734 w 902"/>
              <a:gd name="T97" fmla="*/ 542525004 h 644"/>
              <a:gd name="T98" fmla="*/ 1596686859 w 902"/>
              <a:gd name="T99" fmla="*/ 662009496 h 644"/>
              <a:gd name="T100" fmla="*/ 1169565471 w 902"/>
              <a:gd name="T101" fmla="*/ 662009496 h 644"/>
              <a:gd name="T102" fmla="*/ 659314632 w 902"/>
              <a:gd name="T103" fmla="*/ 494086074 h 644"/>
              <a:gd name="T104" fmla="*/ 510252532 w 902"/>
              <a:gd name="T105" fmla="*/ 335848641 h 6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902" h="644">
                <a:moveTo>
                  <a:pt x="146" y="95"/>
                </a:moveTo>
                <a:lnTo>
                  <a:pt x="134" y="104"/>
                </a:lnTo>
                <a:lnTo>
                  <a:pt x="134" y="124"/>
                </a:lnTo>
                <a:lnTo>
                  <a:pt x="125" y="124"/>
                </a:lnTo>
                <a:lnTo>
                  <a:pt x="96" y="124"/>
                </a:lnTo>
                <a:lnTo>
                  <a:pt x="96" y="153"/>
                </a:lnTo>
                <a:lnTo>
                  <a:pt x="72" y="168"/>
                </a:lnTo>
                <a:lnTo>
                  <a:pt x="81" y="197"/>
                </a:lnTo>
                <a:lnTo>
                  <a:pt x="81" y="217"/>
                </a:lnTo>
                <a:lnTo>
                  <a:pt x="81" y="228"/>
                </a:lnTo>
                <a:lnTo>
                  <a:pt x="61" y="241"/>
                </a:lnTo>
                <a:lnTo>
                  <a:pt x="40" y="241"/>
                </a:lnTo>
                <a:lnTo>
                  <a:pt x="40" y="249"/>
                </a:lnTo>
                <a:lnTo>
                  <a:pt x="9" y="249"/>
                </a:lnTo>
                <a:lnTo>
                  <a:pt x="0" y="261"/>
                </a:lnTo>
                <a:lnTo>
                  <a:pt x="0" y="269"/>
                </a:lnTo>
                <a:lnTo>
                  <a:pt x="0" y="278"/>
                </a:lnTo>
                <a:lnTo>
                  <a:pt x="9" y="290"/>
                </a:lnTo>
                <a:lnTo>
                  <a:pt x="20" y="290"/>
                </a:lnTo>
                <a:lnTo>
                  <a:pt x="20" y="313"/>
                </a:lnTo>
                <a:lnTo>
                  <a:pt x="20" y="322"/>
                </a:lnTo>
                <a:lnTo>
                  <a:pt x="40" y="322"/>
                </a:lnTo>
                <a:lnTo>
                  <a:pt x="52" y="342"/>
                </a:lnTo>
                <a:lnTo>
                  <a:pt x="81" y="351"/>
                </a:lnTo>
                <a:lnTo>
                  <a:pt x="104" y="342"/>
                </a:lnTo>
                <a:lnTo>
                  <a:pt x="125" y="351"/>
                </a:lnTo>
                <a:lnTo>
                  <a:pt x="125" y="365"/>
                </a:lnTo>
                <a:lnTo>
                  <a:pt x="114" y="382"/>
                </a:lnTo>
                <a:lnTo>
                  <a:pt x="125" y="403"/>
                </a:lnTo>
                <a:lnTo>
                  <a:pt x="104" y="403"/>
                </a:lnTo>
                <a:lnTo>
                  <a:pt x="104" y="415"/>
                </a:lnTo>
                <a:lnTo>
                  <a:pt x="125" y="438"/>
                </a:lnTo>
                <a:lnTo>
                  <a:pt x="154" y="455"/>
                </a:lnTo>
                <a:lnTo>
                  <a:pt x="178" y="455"/>
                </a:lnTo>
                <a:lnTo>
                  <a:pt x="198" y="476"/>
                </a:lnTo>
                <a:lnTo>
                  <a:pt x="207" y="467"/>
                </a:lnTo>
                <a:lnTo>
                  <a:pt x="251" y="496"/>
                </a:lnTo>
                <a:lnTo>
                  <a:pt x="280" y="496"/>
                </a:lnTo>
                <a:lnTo>
                  <a:pt x="294" y="496"/>
                </a:lnTo>
                <a:lnTo>
                  <a:pt x="304" y="507"/>
                </a:lnTo>
                <a:lnTo>
                  <a:pt x="315" y="484"/>
                </a:lnTo>
                <a:lnTo>
                  <a:pt x="344" y="496"/>
                </a:lnTo>
                <a:lnTo>
                  <a:pt x="368" y="484"/>
                </a:lnTo>
                <a:lnTo>
                  <a:pt x="388" y="467"/>
                </a:lnTo>
                <a:lnTo>
                  <a:pt x="408" y="467"/>
                </a:lnTo>
                <a:lnTo>
                  <a:pt x="441" y="496"/>
                </a:lnTo>
                <a:lnTo>
                  <a:pt x="461" y="496"/>
                </a:lnTo>
                <a:lnTo>
                  <a:pt x="470" y="519"/>
                </a:lnTo>
                <a:lnTo>
                  <a:pt x="461" y="580"/>
                </a:lnTo>
                <a:lnTo>
                  <a:pt x="481" y="572"/>
                </a:lnTo>
                <a:lnTo>
                  <a:pt x="481" y="591"/>
                </a:lnTo>
                <a:lnTo>
                  <a:pt x="494" y="591"/>
                </a:lnTo>
                <a:lnTo>
                  <a:pt x="494" y="609"/>
                </a:lnTo>
                <a:lnTo>
                  <a:pt x="513" y="621"/>
                </a:lnTo>
                <a:lnTo>
                  <a:pt x="534" y="621"/>
                </a:lnTo>
                <a:lnTo>
                  <a:pt x="534" y="600"/>
                </a:lnTo>
                <a:lnTo>
                  <a:pt x="542" y="600"/>
                </a:lnTo>
                <a:lnTo>
                  <a:pt x="557" y="600"/>
                </a:lnTo>
                <a:lnTo>
                  <a:pt x="595" y="591"/>
                </a:lnTo>
                <a:lnTo>
                  <a:pt x="619" y="600"/>
                </a:lnTo>
                <a:lnTo>
                  <a:pt x="631" y="609"/>
                </a:lnTo>
                <a:lnTo>
                  <a:pt x="648" y="621"/>
                </a:lnTo>
                <a:lnTo>
                  <a:pt x="683" y="621"/>
                </a:lnTo>
                <a:lnTo>
                  <a:pt x="683" y="644"/>
                </a:lnTo>
                <a:lnTo>
                  <a:pt x="692" y="644"/>
                </a:lnTo>
                <a:lnTo>
                  <a:pt x="692" y="629"/>
                </a:lnTo>
                <a:lnTo>
                  <a:pt x="732" y="609"/>
                </a:lnTo>
                <a:lnTo>
                  <a:pt x="732" y="600"/>
                </a:lnTo>
                <a:lnTo>
                  <a:pt x="742" y="609"/>
                </a:lnTo>
                <a:lnTo>
                  <a:pt x="742" y="600"/>
                </a:lnTo>
                <a:lnTo>
                  <a:pt x="756" y="609"/>
                </a:lnTo>
                <a:lnTo>
                  <a:pt x="756" y="600"/>
                </a:lnTo>
                <a:lnTo>
                  <a:pt x="785" y="591"/>
                </a:lnTo>
                <a:lnTo>
                  <a:pt x="806" y="572"/>
                </a:lnTo>
                <a:lnTo>
                  <a:pt x="806" y="557"/>
                </a:lnTo>
                <a:lnTo>
                  <a:pt x="817" y="557"/>
                </a:lnTo>
                <a:lnTo>
                  <a:pt x="829" y="536"/>
                </a:lnTo>
                <a:lnTo>
                  <a:pt x="829" y="519"/>
                </a:lnTo>
                <a:lnTo>
                  <a:pt x="838" y="496"/>
                </a:lnTo>
                <a:lnTo>
                  <a:pt x="846" y="484"/>
                </a:lnTo>
                <a:lnTo>
                  <a:pt x="846" y="455"/>
                </a:lnTo>
                <a:lnTo>
                  <a:pt x="817" y="447"/>
                </a:lnTo>
                <a:lnTo>
                  <a:pt x="838" y="438"/>
                </a:lnTo>
                <a:lnTo>
                  <a:pt x="829" y="423"/>
                </a:lnTo>
                <a:lnTo>
                  <a:pt x="838" y="423"/>
                </a:lnTo>
                <a:lnTo>
                  <a:pt x="817" y="403"/>
                </a:lnTo>
                <a:lnTo>
                  <a:pt x="794" y="374"/>
                </a:lnTo>
                <a:lnTo>
                  <a:pt x="764" y="365"/>
                </a:lnTo>
                <a:lnTo>
                  <a:pt x="785" y="330"/>
                </a:lnTo>
                <a:lnTo>
                  <a:pt x="794" y="322"/>
                </a:lnTo>
                <a:lnTo>
                  <a:pt x="806" y="322"/>
                </a:lnTo>
                <a:lnTo>
                  <a:pt x="806" y="313"/>
                </a:lnTo>
                <a:lnTo>
                  <a:pt x="774" y="301"/>
                </a:lnTo>
                <a:lnTo>
                  <a:pt x="764" y="322"/>
                </a:lnTo>
                <a:lnTo>
                  <a:pt x="756" y="322"/>
                </a:lnTo>
                <a:lnTo>
                  <a:pt x="713" y="290"/>
                </a:lnTo>
                <a:lnTo>
                  <a:pt x="713" y="278"/>
                </a:lnTo>
                <a:lnTo>
                  <a:pt x="732" y="278"/>
                </a:lnTo>
                <a:lnTo>
                  <a:pt x="732" y="269"/>
                </a:lnTo>
                <a:lnTo>
                  <a:pt x="742" y="261"/>
                </a:lnTo>
                <a:lnTo>
                  <a:pt x="756" y="241"/>
                </a:lnTo>
                <a:lnTo>
                  <a:pt x="764" y="249"/>
                </a:lnTo>
                <a:lnTo>
                  <a:pt x="774" y="249"/>
                </a:lnTo>
                <a:lnTo>
                  <a:pt x="764" y="269"/>
                </a:lnTo>
                <a:lnTo>
                  <a:pt x="774" y="278"/>
                </a:lnTo>
                <a:lnTo>
                  <a:pt x="774" y="290"/>
                </a:lnTo>
                <a:lnTo>
                  <a:pt x="794" y="269"/>
                </a:lnTo>
                <a:lnTo>
                  <a:pt x="806" y="269"/>
                </a:lnTo>
                <a:lnTo>
                  <a:pt x="838" y="228"/>
                </a:lnTo>
                <a:lnTo>
                  <a:pt x="858" y="241"/>
                </a:lnTo>
                <a:lnTo>
                  <a:pt x="858" y="228"/>
                </a:lnTo>
                <a:lnTo>
                  <a:pt x="867" y="217"/>
                </a:lnTo>
                <a:lnTo>
                  <a:pt x="867" y="205"/>
                </a:lnTo>
                <a:lnTo>
                  <a:pt x="890" y="205"/>
                </a:lnTo>
                <a:lnTo>
                  <a:pt x="890" y="197"/>
                </a:lnTo>
                <a:lnTo>
                  <a:pt x="867" y="168"/>
                </a:lnTo>
                <a:lnTo>
                  <a:pt x="882" y="153"/>
                </a:lnTo>
                <a:lnTo>
                  <a:pt x="902" y="168"/>
                </a:lnTo>
                <a:lnTo>
                  <a:pt x="890" y="124"/>
                </a:lnTo>
                <a:lnTo>
                  <a:pt x="890" y="116"/>
                </a:lnTo>
                <a:lnTo>
                  <a:pt x="882" y="95"/>
                </a:lnTo>
                <a:lnTo>
                  <a:pt x="846" y="116"/>
                </a:lnTo>
                <a:lnTo>
                  <a:pt x="838" y="116"/>
                </a:lnTo>
                <a:lnTo>
                  <a:pt x="817" y="95"/>
                </a:lnTo>
                <a:lnTo>
                  <a:pt x="785" y="81"/>
                </a:lnTo>
                <a:lnTo>
                  <a:pt x="756" y="72"/>
                </a:lnTo>
                <a:lnTo>
                  <a:pt x="732" y="52"/>
                </a:lnTo>
                <a:lnTo>
                  <a:pt x="692" y="11"/>
                </a:lnTo>
                <a:lnTo>
                  <a:pt x="648" y="0"/>
                </a:lnTo>
                <a:lnTo>
                  <a:pt x="619" y="11"/>
                </a:lnTo>
                <a:lnTo>
                  <a:pt x="607" y="20"/>
                </a:lnTo>
                <a:lnTo>
                  <a:pt x="631" y="34"/>
                </a:lnTo>
                <a:lnTo>
                  <a:pt x="619" y="43"/>
                </a:lnTo>
                <a:lnTo>
                  <a:pt x="631" y="63"/>
                </a:lnTo>
                <a:lnTo>
                  <a:pt x="607" y="72"/>
                </a:lnTo>
                <a:lnTo>
                  <a:pt x="587" y="72"/>
                </a:lnTo>
                <a:lnTo>
                  <a:pt x="575" y="81"/>
                </a:lnTo>
                <a:lnTo>
                  <a:pt x="595" y="116"/>
                </a:lnTo>
                <a:lnTo>
                  <a:pt x="619" y="116"/>
                </a:lnTo>
                <a:lnTo>
                  <a:pt x="639" y="104"/>
                </a:lnTo>
                <a:lnTo>
                  <a:pt x="648" y="116"/>
                </a:lnTo>
                <a:lnTo>
                  <a:pt x="660" y="136"/>
                </a:lnTo>
                <a:lnTo>
                  <a:pt x="631" y="136"/>
                </a:lnTo>
                <a:lnTo>
                  <a:pt x="619" y="144"/>
                </a:lnTo>
                <a:lnTo>
                  <a:pt x="607" y="153"/>
                </a:lnTo>
                <a:lnTo>
                  <a:pt x="595" y="168"/>
                </a:lnTo>
                <a:lnTo>
                  <a:pt x="575" y="168"/>
                </a:lnTo>
                <a:lnTo>
                  <a:pt x="566" y="176"/>
                </a:lnTo>
                <a:lnTo>
                  <a:pt x="575" y="188"/>
                </a:lnTo>
                <a:lnTo>
                  <a:pt x="557" y="205"/>
                </a:lnTo>
                <a:lnTo>
                  <a:pt x="523" y="217"/>
                </a:lnTo>
                <a:lnTo>
                  <a:pt x="481" y="228"/>
                </a:lnTo>
                <a:lnTo>
                  <a:pt x="408" y="205"/>
                </a:lnTo>
                <a:lnTo>
                  <a:pt x="344" y="205"/>
                </a:lnTo>
                <a:lnTo>
                  <a:pt x="304" y="176"/>
                </a:lnTo>
                <a:lnTo>
                  <a:pt x="230" y="153"/>
                </a:lnTo>
                <a:lnTo>
                  <a:pt x="219" y="124"/>
                </a:lnTo>
                <a:lnTo>
                  <a:pt x="198" y="116"/>
                </a:lnTo>
                <a:lnTo>
                  <a:pt x="178" y="104"/>
                </a:lnTo>
                <a:lnTo>
                  <a:pt x="154" y="81"/>
                </a:lnTo>
                <a:lnTo>
                  <a:pt x="146" y="9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0" name="Freeform 127"/>
          <p:cNvSpPr>
            <a:spLocks/>
          </p:cNvSpPr>
          <p:nvPr/>
        </p:nvSpPr>
        <p:spPr bwMode="auto">
          <a:xfrm>
            <a:off x="6608885" y="3281364"/>
            <a:ext cx="127489" cy="180975"/>
          </a:xfrm>
          <a:custGeom>
            <a:avLst/>
            <a:gdLst>
              <a:gd name="T0" fmla="*/ 25532378 w 82"/>
              <a:gd name="T1" fmla="*/ 138058839 h 101"/>
              <a:gd name="T2" fmla="*/ 56737494 w 82"/>
              <a:gd name="T3" fmla="*/ 295381661 h 101"/>
              <a:gd name="T4" fmla="*/ 139007366 w 82"/>
              <a:gd name="T5" fmla="*/ 295381661 h 101"/>
              <a:gd name="T6" fmla="*/ 167376113 w 82"/>
              <a:gd name="T7" fmla="*/ 231167789 h 101"/>
              <a:gd name="T8" fmla="*/ 232624400 w 82"/>
              <a:gd name="T9" fmla="*/ 324276739 h 101"/>
              <a:gd name="T10" fmla="*/ 232624400 w 82"/>
              <a:gd name="T11" fmla="*/ 260062867 h 101"/>
              <a:gd name="T12" fmla="*/ 207092022 w 82"/>
              <a:gd name="T13" fmla="*/ 166953917 h 101"/>
              <a:gd name="T14" fmla="*/ 207092022 w 82"/>
              <a:gd name="T15" fmla="*/ 202270920 h 101"/>
              <a:gd name="T16" fmla="*/ 139007366 w 82"/>
              <a:gd name="T17" fmla="*/ 166953917 h 101"/>
              <a:gd name="T18" fmla="*/ 139007366 w 82"/>
              <a:gd name="T19" fmla="*/ 138058839 h 101"/>
              <a:gd name="T20" fmla="*/ 207092022 w 82"/>
              <a:gd name="T21" fmla="*/ 61002910 h 101"/>
              <a:gd name="T22" fmla="*/ 82269872 w 82"/>
              <a:gd name="T23" fmla="*/ 61002910 h 101"/>
              <a:gd name="T24" fmla="*/ 56737494 w 82"/>
              <a:gd name="T25" fmla="*/ 0 h 101"/>
              <a:gd name="T26" fmla="*/ 25532378 w 82"/>
              <a:gd name="T27" fmla="*/ 0 h 101"/>
              <a:gd name="T28" fmla="*/ 0 w 82"/>
              <a:gd name="T29" fmla="*/ 0 h 101"/>
              <a:gd name="T30" fmla="*/ 0 w 82"/>
              <a:gd name="T31" fmla="*/ 25685907 h 101"/>
              <a:gd name="T32" fmla="*/ 25532378 w 82"/>
              <a:gd name="T33" fmla="*/ 61002910 h 101"/>
              <a:gd name="T34" fmla="*/ 0 w 82"/>
              <a:gd name="T35" fmla="*/ 93108950 h 101"/>
              <a:gd name="T36" fmla="*/ 25532378 w 82"/>
              <a:gd name="T37" fmla="*/ 138058839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2" h="101">
                <a:moveTo>
                  <a:pt x="9" y="43"/>
                </a:moveTo>
                <a:lnTo>
                  <a:pt x="20" y="92"/>
                </a:lnTo>
                <a:lnTo>
                  <a:pt x="49" y="92"/>
                </a:lnTo>
                <a:lnTo>
                  <a:pt x="59" y="72"/>
                </a:lnTo>
                <a:lnTo>
                  <a:pt x="82" y="101"/>
                </a:lnTo>
                <a:lnTo>
                  <a:pt x="82" y="81"/>
                </a:lnTo>
                <a:lnTo>
                  <a:pt x="73" y="52"/>
                </a:lnTo>
                <a:lnTo>
                  <a:pt x="73" y="63"/>
                </a:lnTo>
                <a:lnTo>
                  <a:pt x="49" y="52"/>
                </a:lnTo>
                <a:lnTo>
                  <a:pt x="49" y="43"/>
                </a:lnTo>
                <a:lnTo>
                  <a:pt x="73" y="19"/>
                </a:lnTo>
                <a:lnTo>
                  <a:pt x="29" y="19"/>
                </a:lnTo>
                <a:lnTo>
                  <a:pt x="20" y="0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9" y="19"/>
                </a:lnTo>
                <a:lnTo>
                  <a:pt x="0" y="29"/>
                </a:lnTo>
                <a:lnTo>
                  <a:pt x="9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1" name="Freeform 128"/>
          <p:cNvSpPr>
            <a:spLocks/>
          </p:cNvSpPr>
          <p:nvPr/>
        </p:nvSpPr>
        <p:spPr bwMode="auto">
          <a:xfrm>
            <a:off x="6608885" y="3281364"/>
            <a:ext cx="127489" cy="180975"/>
          </a:xfrm>
          <a:custGeom>
            <a:avLst/>
            <a:gdLst>
              <a:gd name="T0" fmla="*/ 25532378 w 82"/>
              <a:gd name="T1" fmla="*/ 138058839 h 101"/>
              <a:gd name="T2" fmla="*/ 56737494 w 82"/>
              <a:gd name="T3" fmla="*/ 295381661 h 101"/>
              <a:gd name="T4" fmla="*/ 139007366 w 82"/>
              <a:gd name="T5" fmla="*/ 295381661 h 101"/>
              <a:gd name="T6" fmla="*/ 167376113 w 82"/>
              <a:gd name="T7" fmla="*/ 231167789 h 101"/>
              <a:gd name="T8" fmla="*/ 232624400 w 82"/>
              <a:gd name="T9" fmla="*/ 324276739 h 101"/>
              <a:gd name="T10" fmla="*/ 232624400 w 82"/>
              <a:gd name="T11" fmla="*/ 260062867 h 101"/>
              <a:gd name="T12" fmla="*/ 207092022 w 82"/>
              <a:gd name="T13" fmla="*/ 166953917 h 101"/>
              <a:gd name="T14" fmla="*/ 207092022 w 82"/>
              <a:gd name="T15" fmla="*/ 202270920 h 101"/>
              <a:gd name="T16" fmla="*/ 139007366 w 82"/>
              <a:gd name="T17" fmla="*/ 166953917 h 101"/>
              <a:gd name="T18" fmla="*/ 139007366 w 82"/>
              <a:gd name="T19" fmla="*/ 138058839 h 101"/>
              <a:gd name="T20" fmla="*/ 207092022 w 82"/>
              <a:gd name="T21" fmla="*/ 61002910 h 101"/>
              <a:gd name="T22" fmla="*/ 82269872 w 82"/>
              <a:gd name="T23" fmla="*/ 61002910 h 101"/>
              <a:gd name="T24" fmla="*/ 56737494 w 82"/>
              <a:gd name="T25" fmla="*/ 0 h 101"/>
              <a:gd name="T26" fmla="*/ 25532378 w 82"/>
              <a:gd name="T27" fmla="*/ 0 h 101"/>
              <a:gd name="T28" fmla="*/ 0 w 82"/>
              <a:gd name="T29" fmla="*/ 0 h 101"/>
              <a:gd name="T30" fmla="*/ 0 w 82"/>
              <a:gd name="T31" fmla="*/ 25685907 h 101"/>
              <a:gd name="T32" fmla="*/ 25532378 w 82"/>
              <a:gd name="T33" fmla="*/ 61002910 h 101"/>
              <a:gd name="T34" fmla="*/ 0 w 82"/>
              <a:gd name="T35" fmla="*/ 93108950 h 101"/>
              <a:gd name="T36" fmla="*/ 25532378 w 82"/>
              <a:gd name="T37" fmla="*/ 138058839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2" h="101">
                <a:moveTo>
                  <a:pt x="9" y="43"/>
                </a:moveTo>
                <a:lnTo>
                  <a:pt x="20" y="92"/>
                </a:lnTo>
                <a:lnTo>
                  <a:pt x="49" y="92"/>
                </a:lnTo>
                <a:lnTo>
                  <a:pt x="59" y="72"/>
                </a:lnTo>
                <a:lnTo>
                  <a:pt x="82" y="101"/>
                </a:lnTo>
                <a:lnTo>
                  <a:pt x="82" y="81"/>
                </a:lnTo>
                <a:lnTo>
                  <a:pt x="73" y="52"/>
                </a:lnTo>
                <a:lnTo>
                  <a:pt x="73" y="63"/>
                </a:lnTo>
                <a:lnTo>
                  <a:pt x="49" y="52"/>
                </a:lnTo>
                <a:lnTo>
                  <a:pt x="49" y="43"/>
                </a:lnTo>
                <a:lnTo>
                  <a:pt x="73" y="19"/>
                </a:lnTo>
                <a:lnTo>
                  <a:pt x="29" y="19"/>
                </a:lnTo>
                <a:lnTo>
                  <a:pt x="20" y="0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9" y="19"/>
                </a:lnTo>
                <a:lnTo>
                  <a:pt x="0" y="29"/>
                </a:lnTo>
                <a:lnTo>
                  <a:pt x="9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2" name="Freeform 129"/>
          <p:cNvSpPr>
            <a:spLocks/>
          </p:cNvSpPr>
          <p:nvPr/>
        </p:nvSpPr>
        <p:spPr bwMode="auto">
          <a:xfrm>
            <a:off x="6625004" y="3201988"/>
            <a:ext cx="76200" cy="61912"/>
          </a:xfrm>
          <a:custGeom>
            <a:avLst/>
            <a:gdLst>
              <a:gd name="T0" fmla="*/ 110689442 w 49"/>
              <a:gd name="T1" fmla="*/ 36473452 h 34"/>
              <a:gd name="T2" fmla="*/ 139071480 w 49"/>
              <a:gd name="T3" fmla="*/ 72948724 h 34"/>
              <a:gd name="T4" fmla="*/ 139071480 w 49"/>
              <a:gd name="T5" fmla="*/ 112738110 h 34"/>
              <a:gd name="T6" fmla="*/ 31220747 w 49"/>
              <a:gd name="T7" fmla="*/ 112738110 h 34"/>
              <a:gd name="T8" fmla="*/ 0 w 49"/>
              <a:gd name="T9" fmla="*/ 112738110 h 34"/>
              <a:gd name="T10" fmla="*/ 0 w 49"/>
              <a:gd name="T11" fmla="*/ 72948724 h 34"/>
              <a:gd name="T12" fmla="*/ 31220747 w 49"/>
              <a:gd name="T13" fmla="*/ 0 h 34"/>
              <a:gd name="T14" fmla="*/ 110689442 w 49"/>
              <a:gd name="T15" fmla="*/ 36473452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9" h="34">
                <a:moveTo>
                  <a:pt x="39" y="11"/>
                </a:moveTo>
                <a:lnTo>
                  <a:pt x="49" y="22"/>
                </a:lnTo>
                <a:lnTo>
                  <a:pt x="49" y="34"/>
                </a:lnTo>
                <a:lnTo>
                  <a:pt x="11" y="34"/>
                </a:lnTo>
                <a:lnTo>
                  <a:pt x="0" y="34"/>
                </a:lnTo>
                <a:lnTo>
                  <a:pt x="0" y="22"/>
                </a:lnTo>
                <a:lnTo>
                  <a:pt x="11" y="0"/>
                </a:lnTo>
                <a:lnTo>
                  <a:pt x="39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3" name="Freeform 130"/>
          <p:cNvSpPr>
            <a:spLocks/>
          </p:cNvSpPr>
          <p:nvPr/>
        </p:nvSpPr>
        <p:spPr bwMode="auto">
          <a:xfrm>
            <a:off x="6625004" y="3201988"/>
            <a:ext cx="76200" cy="61912"/>
          </a:xfrm>
          <a:custGeom>
            <a:avLst/>
            <a:gdLst>
              <a:gd name="T0" fmla="*/ 110689442 w 49"/>
              <a:gd name="T1" fmla="*/ 36473452 h 34"/>
              <a:gd name="T2" fmla="*/ 139071480 w 49"/>
              <a:gd name="T3" fmla="*/ 72948724 h 34"/>
              <a:gd name="T4" fmla="*/ 139071480 w 49"/>
              <a:gd name="T5" fmla="*/ 112738110 h 34"/>
              <a:gd name="T6" fmla="*/ 31220747 w 49"/>
              <a:gd name="T7" fmla="*/ 112738110 h 34"/>
              <a:gd name="T8" fmla="*/ 0 w 49"/>
              <a:gd name="T9" fmla="*/ 112738110 h 34"/>
              <a:gd name="T10" fmla="*/ 0 w 49"/>
              <a:gd name="T11" fmla="*/ 72948724 h 34"/>
              <a:gd name="T12" fmla="*/ 31220747 w 49"/>
              <a:gd name="T13" fmla="*/ 0 h 34"/>
              <a:gd name="T14" fmla="*/ 110689442 w 49"/>
              <a:gd name="T15" fmla="*/ 36473452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9" h="34">
                <a:moveTo>
                  <a:pt x="39" y="11"/>
                </a:moveTo>
                <a:lnTo>
                  <a:pt x="49" y="22"/>
                </a:lnTo>
                <a:lnTo>
                  <a:pt x="49" y="34"/>
                </a:lnTo>
                <a:lnTo>
                  <a:pt x="11" y="34"/>
                </a:lnTo>
                <a:lnTo>
                  <a:pt x="0" y="34"/>
                </a:lnTo>
                <a:lnTo>
                  <a:pt x="0" y="22"/>
                </a:lnTo>
                <a:lnTo>
                  <a:pt x="11" y="0"/>
                </a:lnTo>
                <a:lnTo>
                  <a:pt x="39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4" name="Freeform 131"/>
          <p:cNvSpPr>
            <a:spLocks/>
          </p:cNvSpPr>
          <p:nvPr/>
        </p:nvSpPr>
        <p:spPr bwMode="auto">
          <a:xfrm>
            <a:off x="6081346" y="2944814"/>
            <a:ext cx="756138" cy="987425"/>
          </a:xfrm>
          <a:custGeom>
            <a:avLst/>
            <a:gdLst>
              <a:gd name="T0" fmla="*/ 925206231 w 484"/>
              <a:gd name="T1" fmla="*/ 494942734 h 549"/>
              <a:gd name="T2" fmla="*/ 965309039 w 484"/>
              <a:gd name="T3" fmla="*/ 601694348 h 549"/>
              <a:gd name="T4" fmla="*/ 819222776 w 484"/>
              <a:gd name="T5" fmla="*/ 569346737 h 549"/>
              <a:gd name="T6" fmla="*/ 690325123 w 484"/>
              <a:gd name="T7" fmla="*/ 533761667 h 549"/>
              <a:gd name="T8" fmla="*/ 564289418 w 484"/>
              <a:gd name="T9" fmla="*/ 365545095 h 549"/>
              <a:gd name="T10" fmla="*/ 423933819 w 484"/>
              <a:gd name="T11" fmla="*/ 232913593 h 549"/>
              <a:gd name="T12" fmla="*/ 481221853 w 484"/>
              <a:gd name="T13" fmla="*/ 197330321 h 549"/>
              <a:gd name="T14" fmla="*/ 481221853 w 484"/>
              <a:gd name="T15" fmla="*/ 74404003 h 549"/>
              <a:gd name="T16" fmla="*/ 423933819 w 484"/>
              <a:gd name="T17" fmla="*/ 0 h 549"/>
              <a:gd name="T18" fmla="*/ 332271950 w 484"/>
              <a:gd name="T19" fmla="*/ 74404003 h 549"/>
              <a:gd name="T20" fmla="*/ 183322047 w 484"/>
              <a:gd name="T21" fmla="*/ 74404003 h 549"/>
              <a:gd name="T22" fmla="*/ 214830550 w 484"/>
              <a:gd name="T23" fmla="*/ 168216572 h 549"/>
              <a:gd name="T24" fmla="*/ 240611773 w 484"/>
              <a:gd name="T25" fmla="*/ 232913593 h 549"/>
              <a:gd name="T26" fmla="*/ 148949903 w 484"/>
              <a:gd name="T27" fmla="*/ 494942734 h 549"/>
              <a:gd name="T28" fmla="*/ 91661870 w 484"/>
              <a:gd name="T29" fmla="*/ 494942734 h 549"/>
              <a:gd name="T30" fmla="*/ 63017006 w 484"/>
              <a:gd name="T31" fmla="*/ 569346737 h 549"/>
              <a:gd name="T32" fmla="*/ 91661870 w 484"/>
              <a:gd name="T33" fmla="*/ 627574236 h 549"/>
              <a:gd name="T34" fmla="*/ 123170373 w 484"/>
              <a:gd name="T35" fmla="*/ 695506918 h 549"/>
              <a:gd name="T36" fmla="*/ 31508503 w 484"/>
              <a:gd name="T37" fmla="*/ 740797171 h 549"/>
              <a:gd name="T38" fmla="*/ 63017006 w 484"/>
              <a:gd name="T39" fmla="*/ 834609740 h 549"/>
              <a:gd name="T40" fmla="*/ 123170373 w 484"/>
              <a:gd name="T41" fmla="*/ 834609740 h 549"/>
              <a:gd name="T42" fmla="*/ 148949903 w 484"/>
              <a:gd name="T43" fmla="*/ 973710764 h 549"/>
              <a:gd name="T44" fmla="*/ 214830550 w 484"/>
              <a:gd name="T45" fmla="*/ 928422309 h 549"/>
              <a:gd name="T46" fmla="*/ 240611773 w 484"/>
              <a:gd name="T47" fmla="*/ 863723490 h 549"/>
              <a:gd name="T48" fmla="*/ 358051480 w 484"/>
              <a:gd name="T49" fmla="*/ 1329552474 h 549"/>
              <a:gd name="T50" fmla="*/ 541375220 w 484"/>
              <a:gd name="T51" fmla="*/ 1775971094 h 549"/>
              <a:gd name="T52" fmla="*/ 607255866 w 484"/>
              <a:gd name="T53" fmla="*/ 1669219480 h 549"/>
              <a:gd name="T54" fmla="*/ 633035397 w 484"/>
              <a:gd name="T55" fmla="*/ 1539821840 h 549"/>
              <a:gd name="T56" fmla="*/ 633035397 w 484"/>
              <a:gd name="T57" fmla="*/ 1303672587 h 549"/>
              <a:gd name="T58" fmla="*/ 690325123 w 484"/>
              <a:gd name="T59" fmla="*/ 1268089315 h 549"/>
              <a:gd name="T60" fmla="*/ 716104653 w 484"/>
              <a:gd name="T61" fmla="*/ 1238973767 h 549"/>
              <a:gd name="T62" fmla="*/ 842138666 w 484"/>
              <a:gd name="T63" fmla="*/ 1099872743 h 549"/>
              <a:gd name="T64" fmla="*/ 925206231 w 484"/>
              <a:gd name="T65" fmla="*/ 1002824513 h 549"/>
              <a:gd name="T66" fmla="*/ 993952210 w 484"/>
              <a:gd name="T67" fmla="*/ 899308560 h 549"/>
              <a:gd name="T68" fmla="*/ 1025460713 w 484"/>
              <a:gd name="T69" fmla="*/ 899308560 h 549"/>
              <a:gd name="T70" fmla="*/ 965309039 w 484"/>
              <a:gd name="T71" fmla="*/ 695506918 h 549"/>
              <a:gd name="T72" fmla="*/ 965309039 w 484"/>
              <a:gd name="T73" fmla="*/ 627574236 h 549"/>
              <a:gd name="T74" fmla="*/ 993952210 w 484"/>
              <a:gd name="T75" fmla="*/ 601694348 h 549"/>
              <a:gd name="T76" fmla="*/ 1048376603 w 484"/>
              <a:gd name="T77" fmla="*/ 663159306 h 549"/>
              <a:gd name="T78" fmla="*/ 1108529970 w 484"/>
              <a:gd name="T79" fmla="*/ 740797171 h 549"/>
              <a:gd name="T80" fmla="*/ 1177275949 w 484"/>
              <a:gd name="T81" fmla="*/ 805494192 h 549"/>
              <a:gd name="T82" fmla="*/ 1200190147 w 484"/>
              <a:gd name="T83" fmla="*/ 863723490 h 549"/>
              <a:gd name="T84" fmla="*/ 1234563982 w 484"/>
              <a:gd name="T85" fmla="*/ 769910920 h 549"/>
              <a:gd name="T86" fmla="*/ 1291852016 w 484"/>
              <a:gd name="T87" fmla="*/ 601694348 h 549"/>
              <a:gd name="T88" fmla="*/ 1386377526 w 484"/>
              <a:gd name="T89" fmla="*/ 533761667 h 549"/>
              <a:gd name="T90" fmla="*/ 1291852016 w 484"/>
              <a:gd name="T91" fmla="*/ 401130165 h 549"/>
              <a:gd name="T92" fmla="*/ 1177275949 w 484"/>
              <a:gd name="T93" fmla="*/ 459359463 h 549"/>
              <a:gd name="T94" fmla="*/ 1134309500 w 484"/>
              <a:gd name="T95" fmla="*/ 533761667 h 549"/>
              <a:gd name="T96" fmla="*/ 1025460713 w 484"/>
              <a:gd name="T97" fmla="*/ 569346737 h 549"/>
              <a:gd name="T98" fmla="*/ 993952210 w 484"/>
              <a:gd name="T99" fmla="*/ 533761667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84" h="549">
                <a:moveTo>
                  <a:pt x="337" y="153"/>
                </a:moveTo>
                <a:lnTo>
                  <a:pt x="323" y="153"/>
                </a:lnTo>
                <a:lnTo>
                  <a:pt x="323" y="176"/>
                </a:lnTo>
                <a:lnTo>
                  <a:pt x="337" y="186"/>
                </a:lnTo>
                <a:lnTo>
                  <a:pt x="315" y="186"/>
                </a:lnTo>
                <a:lnTo>
                  <a:pt x="286" y="176"/>
                </a:lnTo>
                <a:lnTo>
                  <a:pt x="262" y="165"/>
                </a:lnTo>
                <a:lnTo>
                  <a:pt x="241" y="165"/>
                </a:lnTo>
                <a:lnTo>
                  <a:pt x="189" y="134"/>
                </a:lnTo>
                <a:lnTo>
                  <a:pt x="197" y="113"/>
                </a:lnTo>
                <a:lnTo>
                  <a:pt x="168" y="95"/>
                </a:lnTo>
                <a:lnTo>
                  <a:pt x="148" y="72"/>
                </a:lnTo>
                <a:lnTo>
                  <a:pt x="148" y="61"/>
                </a:lnTo>
                <a:lnTo>
                  <a:pt x="168" y="61"/>
                </a:lnTo>
                <a:lnTo>
                  <a:pt x="157" y="40"/>
                </a:lnTo>
                <a:lnTo>
                  <a:pt x="168" y="23"/>
                </a:lnTo>
                <a:lnTo>
                  <a:pt x="168" y="9"/>
                </a:lnTo>
                <a:lnTo>
                  <a:pt x="148" y="0"/>
                </a:lnTo>
                <a:lnTo>
                  <a:pt x="125" y="9"/>
                </a:lnTo>
                <a:lnTo>
                  <a:pt x="116" y="23"/>
                </a:lnTo>
                <a:lnTo>
                  <a:pt x="96" y="23"/>
                </a:lnTo>
                <a:lnTo>
                  <a:pt x="64" y="23"/>
                </a:lnTo>
                <a:lnTo>
                  <a:pt x="75" y="32"/>
                </a:lnTo>
                <a:lnTo>
                  <a:pt x="75" y="52"/>
                </a:lnTo>
                <a:lnTo>
                  <a:pt x="96" y="72"/>
                </a:lnTo>
                <a:lnTo>
                  <a:pt x="84" y="72"/>
                </a:lnTo>
                <a:lnTo>
                  <a:pt x="96" y="95"/>
                </a:lnTo>
                <a:lnTo>
                  <a:pt x="52" y="153"/>
                </a:lnTo>
                <a:lnTo>
                  <a:pt x="43" y="153"/>
                </a:lnTo>
                <a:lnTo>
                  <a:pt x="32" y="153"/>
                </a:lnTo>
                <a:lnTo>
                  <a:pt x="22" y="165"/>
                </a:lnTo>
                <a:lnTo>
                  <a:pt x="22" y="176"/>
                </a:lnTo>
                <a:lnTo>
                  <a:pt x="32" y="186"/>
                </a:lnTo>
                <a:lnTo>
                  <a:pt x="32" y="194"/>
                </a:lnTo>
                <a:lnTo>
                  <a:pt x="43" y="194"/>
                </a:lnTo>
                <a:lnTo>
                  <a:pt x="43" y="215"/>
                </a:lnTo>
                <a:lnTo>
                  <a:pt x="43" y="229"/>
                </a:lnTo>
                <a:lnTo>
                  <a:pt x="11" y="229"/>
                </a:lnTo>
                <a:lnTo>
                  <a:pt x="0" y="238"/>
                </a:lnTo>
                <a:lnTo>
                  <a:pt x="22" y="258"/>
                </a:lnTo>
                <a:lnTo>
                  <a:pt x="43" y="249"/>
                </a:lnTo>
                <a:lnTo>
                  <a:pt x="43" y="258"/>
                </a:lnTo>
                <a:lnTo>
                  <a:pt x="22" y="267"/>
                </a:lnTo>
                <a:lnTo>
                  <a:pt x="52" y="301"/>
                </a:lnTo>
                <a:lnTo>
                  <a:pt x="64" y="287"/>
                </a:lnTo>
                <a:lnTo>
                  <a:pt x="75" y="287"/>
                </a:lnTo>
                <a:lnTo>
                  <a:pt x="75" y="267"/>
                </a:lnTo>
                <a:lnTo>
                  <a:pt x="84" y="267"/>
                </a:lnTo>
                <a:lnTo>
                  <a:pt x="104" y="383"/>
                </a:lnTo>
                <a:lnTo>
                  <a:pt x="125" y="411"/>
                </a:lnTo>
                <a:lnTo>
                  <a:pt x="168" y="528"/>
                </a:lnTo>
                <a:lnTo>
                  <a:pt x="189" y="549"/>
                </a:lnTo>
                <a:lnTo>
                  <a:pt x="197" y="528"/>
                </a:lnTo>
                <a:lnTo>
                  <a:pt x="212" y="516"/>
                </a:lnTo>
                <a:lnTo>
                  <a:pt x="221" y="496"/>
                </a:lnTo>
                <a:lnTo>
                  <a:pt x="221" y="476"/>
                </a:lnTo>
                <a:lnTo>
                  <a:pt x="230" y="444"/>
                </a:lnTo>
                <a:lnTo>
                  <a:pt x="221" y="403"/>
                </a:lnTo>
                <a:lnTo>
                  <a:pt x="230" y="392"/>
                </a:lnTo>
                <a:lnTo>
                  <a:pt x="241" y="392"/>
                </a:lnTo>
                <a:lnTo>
                  <a:pt x="241" y="383"/>
                </a:lnTo>
                <a:lnTo>
                  <a:pt x="250" y="383"/>
                </a:lnTo>
                <a:lnTo>
                  <a:pt x="262" y="371"/>
                </a:lnTo>
                <a:lnTo>
                  <a:pt x="294" y="340"/>
                </a:lnTo>
                <a:lnTo>
                  <a:pt x="303" y="319"/>
                </a:lnTo>
                <a:lnTo>
                  <a:pt x="323" y="310"/>
                </a:lnTo>
                <a:lnTo>
                  <a:pt x="323" y="278"/>
                </a:lnTo>
                <a:lnTo>
                  <a:pt x="347" y="278"/>
                </a:lnTo>
                <a:lnTo>
                  <a:pt x="347" y="267"/>
                </a:lnTo>
                <a:lnTo>
                  <a:pt x="358" y="278"/>
                </a:lnTo>
                <a:lnTo>
                  <a:pt x="347" y="229"/>
                </a:lnTo>
                <a:lnTo>
                  <a:pt x="337" y="215"/>
                </a:lnTo>
                <a:lnTo>
                  <a:pt x="347" y="205"/>
                </a:lnTo>
                <a:lnTo>
                  <a:pt x="337" y="194"/>
                </a:lnTo>
                <a:lnTo>
                  <a:pt x="337" y="186"/>
                </a:lnTo>
                <a:lnTo>
                  <a:pt x="347" y="186"/>
                </a:lnTo>
                <a:lnTo>
                  <a:pt x="358" y="186"/>
                </a:lnTo>
                <a:lnTo>
                  <a:pt x="366" y="205"/>
                </a:lnTo>
                <a:lnTo>
                  <a:pt x="411" y="205"/>
                </a:lnTo>
                <a:lnTo>
                  <a:pt x="387" y="229"/>
                </a:lnTo>
                <a:lnTo>
                  <a:pt x="387" y="238"/>
                </a:lnTo>
                <a:lnTo>
                  <a:pt x="411" y="249"/>
                </a:lnTo>
                <a:lnTo>
                  <a:pt x="411" y="238"/>
                </a:lnTo>
                <a:lnTo>
                  <a:pt x="419" y="267"/>
                </a:lnTo>
                <a:lnTo>
                  <a:pt x="431" y="267"/>
                </a:lnTo>
                <a:lnTo>
                  <a:pt x="431" y="238"/>
                </a:lnTo>
                <a:lnTo>
                  <a:pt x="440" y="238"/>
                </a:lnTo>
                <a:lnTo>
                  <a:pt x="451" y="186"/>
                </a:lnTo>
                <a:lnTo>
                  <a:pt x="472" y="165"/>
                </a:lnTo>
                <a:lnTo>
                  <a:pt x="484" y="165"/>
                </a:lnTo>
                <a:lnTo>
                  <a:pt x="484" y="153"/>
                </a:lnTo>
                <a:lnTo>
                  <a:pt x="451" y="124"/>
                </a:lnTo>
                <a:lnTo>
                  <a:pt x="431" y="124"/>
                </a:lnTo>
                <a:lnTo>
                  <a:pt x="411" y="142"/>
                </a:lnTo>
                <a:lnTo>
                  <a:pt x="387" y="153"/>
                </a:lnTo>
                <a:lnTo>
                  <a:pt x="396" y="165"/>
                </a:lnTo>
                <a:lnTo>
                  <a:pt x="396" y="176"/>
                </a:lnTo>
                <a:lnTo>
                  <a:pt x="358" y="176"/>
                </a:lnTo>
                <a:lnTo>
                  <a:pt x="347" y="176"/>
                </a:lnTo>
                <a:lnTo>
                  <a:pt x="347" y="165"/>
                </a:lnTo>
                <a:lnTo>
                  <a:pt x="337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5" name="Freeform 132"/>
          <p:cNvSpPr>
            <a:spLocks/>
          </p:cNvSpPr>
          <p:nvPr/>
        </p:nvSpPr>
        <p:spPr bwMode="auto">
          <a:xfrm>
            <a:off x="6081346" y="2944814"/>
            <a:ext cx="756138" cy="987425"/>
          </a:xfrm>
          <a:custGeom>
            <a:avLst/>
            <a:gdLst>
              <a:gd name="T0" fmla="*/ 925206231 w 484"/>
              <a:gd name="T1" fmla="*/ 494942734 h 549"/>
              <a:gd name="T2" fmla="*/ 965309039 w 484"/>
              <a:gd name="T3" fmla="*/ 601694348 h 549"/>
              <a:gd name="T4" fmla="*/ 819222776 w 484"/>
              <a:gd name="T5" fmla="*/ 569346737 h 549"/>
              <a:gd name="T6" fmla="*/ 690325123 w 484"/>
              <a:gd name="T7" fmla="*/ 533761667 h 549"/>
              <a:gd name="T8" fmla="*/ 564289418 w 484"/>
              <a:gd name="T9" fmla="*/ 365545095 h 549"/>
              <a:gd name="T10" fmla="*/ 423933819 w 484"/>
              <a:gd name="T11" fmla="*/ 232913593 h 549"/>
              <a:gd name="T12" fmla="*/ 481221853 w 484"/>
              <a:gd name="T13" fmla="*/ 197330321 h 549"/>
              <a:gd name="T14" fmla="*/ 481221853 w 484"/>
              <a:gd name="T15" fmla="*/ 74404003 h 549"/>
              <a:gd name="T16" fmla="*/ 423933819 w 484"/>
              <a:gd name="T17" fmla="*/ 0 h 549"/>
              <a:gd name="T18" fmla="*/ 332271950 w 484"/>
              <a:gd name="T19" fmla="*/ 74404003 h 549"/>
              <a:gd name="T20" fmla="*/ 183322047 w 484"/>
              <a:gd name="T21" fmla="*/ 74404003 h 549"/>
              <a:gd name="T22" fmla="*/ 214830550 w 484"/>
              <a:gd name="T23" fmla="*/ 168216572 h 549"/>
              <a:gd name="T24" fmla="*/ 240611773 w 484"/>
              <a:gd name="T25" fmla="*/ 232913593 h 549"/>
              <a:gd name="T26" fmla="*/ 148949903 w 484"/>
              <a:gd name="T27" fmla="*/ 494942734 h 549"/>
              <a:gd name="T28" fmla="*/ 91661870 w 484"/>
              <a:gd name="T29" fmla="*/ 494942734 h 549"/>
              <a:gd name="T30" fmla="*/ 63017006 w 484"/>
              <a:gd name="T31" fmla="*/ 569346737 h 549"/>
              <a:gd name="T32" fmla="*/ 91661870 w 484"/>
              <a:gd name="T33" fmla="*/ 627574236 h 549"/>
              <a:gd name="T34" fmla="*/ 123170373 w 484"/>
              <a:gd name="T35" fmla="*/ 695506918 h 549"/>
              <a:gd name="T36" fmla="*/ 31508503 w 484"/>
              <a:gd name="T37" fmla="*/ 740797171 h 549"/>
              <a:gd name="T38" fmla="*/ 63017006 w 484"/>
              <a:gd name="T39" fmla="*/ 834609740 h 549"/>
              <a:gd name="T40" fmla="*/ 123170373 w 484"/>
              <a:gd name="T41" fmla="*/ 834609740 h 549"/>
              <a:gd name="T42" fmla="*/ 148949903 w 484"/>
              <a:gd name="T43" fmla="*/ 973710764 h 549"/>
              <a:gd name="T44" fmla="*/ 214830550 w 484"/>
              <a:gd name="T45" fmla="*/ 928422309 h 549"/>
              <a:gd name="T46" fmla="*/ 240611773 w 484"/>
              <a:gd name="T47" fmla="*/ 863723490 h 549"/>
              <a:gd name="T48" fmla="*/ 358051480 w 484"/>
              <a:gd name="T49" fmla="*/ 1329552474 h 549"/>
              <a:gd name="T50" fmla="*/ 541375220 w 484"/>
              <a:gd name="T51" fmla="*/ 1775971094 h 549"/>
              <a:gd name="T52" fmla="*/ 607255866 w 484"/>
              <a:gd name="T53" fmla="*/ 1669219480 h 549"/>
              <a:gd name="T54" fmla="*/ 633035397 w 484"/>
              <a:gd name="T55" fmla="*/ 1539821840 h 549"/>
              <a:gd name="T56" fmla="*/ 633035397 w 484"/>
              <a:gd name="T57" fmla="*/ 1303672587 h 549"/>
              <a:gd name="T58" fmla="*/ 690325123 w 484"/>
              <a:gd name="T59" fmla="*/ 1268089315 h 549"/>
              <a:gd name="T60" fmla="*/ 716104653 w 484"/>
              <a:gd name="T61" fmla="*/ 1238973767 h 549"/>
              <a:gd name="T62" fmla="*/ 842138666 w 484"/>
              <a:gd name="T63" fmla="*/ 1099872743 h 549"/>
              <a:gd name="T64" fmla="*/ 925206231 w 484"/>
              <a:gd name="T65" fmla="*/ 1002824513 h 549"/>
              <a:gd name="T66" fmla="*/ 993952210 w 484"/>
              <a:gd name="T67" fmla="*/ 899308560 h 549"/>
              <a:gd name="T68" fmla="*/ 1025460713 w 484"/>
              <a:gd name="T69" fmla="*/ 899308560 h 549"/>
              <a:gd name="T70" fmla="*/ 965309039 w 484"/>
              <a:gd name="T71" fmla="*/ 695506918 h 549"/>
              <a:gd name="T72" fmla="*/ 965309039 w 484"/>
              <a:gd name="T73" fmla="*/ 627574236 h 549"/>
              <a:gd name="T74" fmla="*/ 993952210 w 484"/>
              <a:gd name="T75" fmla="*/ 601694348 h 549"/>
              <a:gd name="T76" fmla="*/ 1048376603 w 484"/>
              <a:gd name="T77" fmla="*/ 663159306 h 549"/>
              <a:gd name="T78" fmla="*/ 1108529970 w 484"/>
              <a:gd name="T79" fmla="*/ 740797171 h 549"/>
              <a:gd name="T80" fmla="*/ 1177275949 w 484"/>
              <a:gd name="T81" fmla="*/ 805494192 h 549"/>
              <a:gd name="T82" fmla="*/ 1200190147 w 484"/>
              <a:gd name="T83" fmla="*/ 863723490 h 549"/>
              <a:gd name="T84" fmla="*/ 1234563982 w 484"/>
              <a:gd name="T85" fmla="*/ 769910920 h 549"/>
              <a:gd name="T86" fmla="*/ 1291852016 w 484"/>
              <a:gd name="T87" fmla="*/ 601694348 h 549"/>
              <a:gd name="T88" fmla="*/ 1386377526 w 484"/>
              <a:gd name="T89" fmla="*/ 533761667 h 549"/>
              <a:gd name="T90" fmla="*/ 1291852016 w 484"/>
              <a:gd name="T91" fmla="*/ 401130165 h 549"/>
              <a:gd name="T92" fmla="*/ 1177275949 w 484"/>
              <a:gd name="T93" fmla="*/ 459359463 h 549"/>
              <a:gd name="T94" fmla="*/ 1134309500 w 484"/>
              <a:gd name="T95" fmla="*/ 533761667 h 549"/>
              <a:gd name="T96" fmla="*/ 1025460713 w 484"/>
              <a:gd name="T97" fmla="*/ 569346737 h 549"/>
              <a:gd name="T98" fmla="*/ 993952210 w 484"/>
              <a:gd name="T99" fmla="*/ 533761667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84" h="549">
                <a:moveTo>
                  <a:pt x="337" y="153"/>
                </a:moveTo>
                <a:lnTo>
                  <a:pt x="323" y="153"/>
                </a:lnTo>
                <a:lnTo>
                  <a:pt x="323" y="176"/>
                </a:lnTo>
                <a:lnTo>
                  <a:pt x="337" y="186"/>
                </a:lnTo>
                <a:lnTo>
                  <a:pt x="315" y="186"/>
                </a:lnTo>
                <a:lnTo>
                  <a:pt x="286" y="176"/>
                </a:lnTo>
                <a:lnTo>
                  <a:pt x="262" y="165"/>
                </a:lnTo>
                <a:lnTo>
                  <a:pt x="241" y="165"/>
                </a:lnTo>
                <a:lnTo>
                  <a:pt x="189" y="134"/>
                </a:lnTo>
                <a:lnTo>
                  <a:pt x="197" y="113"/>
                </a:lnTo>
                <a:lnTo>
                  <a:pt x="168" y="95"/>
                </a:lnTo>
                <a:lnTo>
                  <a:pt x="148" y="72"/>
                </a:lnTo>
                <a:lnTo>
                  <a:pt x="148" y="61"/>
                </a:lnTo>
                <a:lnTo>
                  <a:pt x="168" y="61"/>
                </a:lnTo>
                <a:lnTo>
                  <a:pt x="157" y="40"/>
                </a:lnTo>
                <a:lnTo>
                  <a:pt x="168" y="23"/>
                </a:lnTo>
                <a:lnTo>
                  <a:pt x="168" y="9"/>
                </a:lnTo>
                <a:lnTo>
                  <a:pt x="148" y="0"/>
                </a:lnTo>
                <a:lnTo>
                  <a:pt x="125" y="9"/>
                </a:lnTo>
                <a:lnTo>
                  <a:pt x="116" y="23"/>
                </a:lnTo>
                <a:lnTo>
                  <a:pt x="96" y="23"/>
                </a:lnTo>
                <a:lnTo>
                  <a:pt x="64" y="23"/>
                </a:lnTo>
                <a:lnTo>
                  <a:pt x="75" y="32"/>
                </a:lnTo>
                <a:lnTo>
                  <a:pt x="75" y="52"/>
                </a:lnTo>
                <a:lnTo>
                  <a:pt x="96" y="72"/>
                </a:lnTo>
                <a:lnTo>
                  <a:pt x="84" y="72"/>
                </a:lnTo>
                <a:lnTo>
                  <a:pt x="96" y="95"/>
                </a:lnTo>
                <a:lnTo>
                  <a:pt x="52" y="153"/>
                </a:lnTo>
                <a:lnTo>
                  <a:pt x="43" y="153"/>
                </a:lnTo>
                <a:lnTo>
                  <a:pt x="32" y="153"/>
                </a:lnTo>
                <a:lnTo>
                  <a:pt x="22" y="165"/>
                </a:lnTo>
                <a:lnTo>
                  <a:pt x="22" y="176"/>
                </a:lnTo>
                <a:lnTo>
                  <a:pt x="32" y="186"/>
                </a:lnTo>
                <a:lnTo>
                  <a:pt x="32" y="194"/>
                </a:lnTo>
                <a:lnTo>
                  <a:pt x="43" y="194"/>
                </a:lnTo>
                <a:lnTo>
                  <a:pt x="43" y="215"/>
                </a:lnTo>
                <a:lnTo>
                  <a:pt x="43" y="229"/>
                </a:lnTo>
                <a:lnTo>
                  <a:pt x="11" y="229"/>
                </a:lnTo>
                <a:lnTo>
                  <a:pt x="0" y="238"/>
                </a:lnTo>
                <a:lnTo>
                  <a:pt x="22" y="258"/>
                </a:lnTo>
                <a:lnTo>
                  <a:pt x="43" y="249"/>
                </a:lnTo>
                <a:lnTo>
                  <a:pt x="43" y="258"/>
                </a:lnTo>
                <a:lnTo>
                  <a:pt x="22" y="267"/>
                </a:lnTo>
                <a:lnTo>
                  <a:pt x="52" y="301"/>
                </a:lnTo>
                <a:lnTo>
                  <a:pt x="64" y="287"/>
                </a:lnTo>
                <a:lnTo>
                  <a:pt x="75" y="287"/>
                </a:lnTo>
                <a:lnTo>
                  <a:pt x="75" y="267"/>
                </a:lnTo>
                <a:lnTo>
                  <a:pt x="84" y="267"/>
                </a:lnTo>
                <a:lnTo>
                  <a:pt x="104" y="383"/>
                </a:lnTo>
                <a:lnTo>
                  <a:pt x="125" y="411"/>
                </a:lnTo>
                <a:lnTo>
                  <a:pt x="168" y="528"/>
                </a:lnTo>
                <a:lnTo>
                  <a:pt x="189" y="549"/>
                </a:lnTo>
                <a:lnTo>
                  <a:pt x="197" y="528"/>
                </a:lnTo>
                <a:lnTo>
                  <a:pt x="212" y="516"/>
                </a:lnTo>
                <a:lnTo>
                  <a:pt x="221" y="496"/>
                </a:lnTo>
                <a:lnTo>
                  <a:pt x="221" y="476"/>
                </a:lnTo>
                <a:lnTo>
                  <a:pt x="230" y="444"/>
                </a:lnTo>
                <a:lnTo>
                  <a:pt x="221" y="403"/>
                </a:lnTo>
                <a:lnTo>
                  <a:pt x="230" y="392"/>
                </a:lnTo>
                <a:lnTo>
                  <a:pt x="241" y="392"/>
                </a:lnTo>
                <a:lnTo>
                  <a:pt x="241" y="383"/>
                </a:lnTo>
                <a:lnTo>
                  <a:pt x="250" y="383"/>
                </a:lnTo>
                <a:lnTo>
                  <a:pt x="262" y="371"/>
                </a:lnTo>
                <a:lnTo>
                  <a:pt x="294" y="340"/>
                </a:lnTo>
                <a:lnTo>
                  <a:pt x="303" y="319"/>
                </a:lnTo>
                <a:lnTo>
                  <a:pt x="323" y="310"/>
                </a:lnTo>
                <a:lnTo>
                  <a:pt x="323" y="278"/>
                </a:lnTo>
                <a:lnTo>
                  <a:pt x="347" y="278"/>
                </a:lnTo>
                <a:lnTo>
                  <a:pt x="347" y="267"/>
                </a:lnTo>
                <a:lnTo>
                  <a:pt x="358" y="278"/>
                </a:lnTo>
                <a:lnTo>
                  <a:pt x="347" y="229"/>
                </a:lnTo>
                <a:lnTo>
                  <a:pt x="337" y="215"/>
                </a:lnTo>
                <a:lnTo>
                  <a:pt x="347" y="205"/>
                </a:lnTo>
                <a:lnTo>
                  <a:pt x="337" y="194"/>
                </a:lnTo>
                <a:lnTo>
                  <a:pt x="337" y="186"/>
                </a:lnTo>
                <a:lnTo>
                  <a:pt x="347" y="186"/>
                </a:lnTo>
                <a:lnTo>
                  <a:pt x="358" y="186"/>
                </a:lnTo>
                <a:lnTo>
                  <a:pt x="366" y="205"/>
                </a:lnTo>
                <a:lnTo>
                  <a:pt x="411" y="205"/>
                </a:lnTo>
                <a:lnTo>
                  <a:pt x="387" y="229"/>
                </a:lnTo>
                <a:lnTo>
                  <a:pt x="387" y="238"/>
                </a:lnTo>
                <a:lnTo>
                  <a:pt x="411" y="249"/>
                </a:lnTo>
                <a:lnTo>
                  <a:pt x="411" y="238"/>
                </a:lnTo>
                <a:lnTo>
                  <a:pt x="419" y="267"/>
                </a:lnTo>
                <a:lnTo>
                  <a:pt x="431" y="267"/>
                </a:lnTo>
                <a:lnTo>
                  <a:pt x="431" y="238"/>
                </a:lnTo>
                <a:lnTo>
                  <a:pt x="440" y="238"/>
                </a:lnTo>
                <a:lnTo>
                  <a:pt x="451" y="186"/>
                </a:lnTo>
                <a:lnTo>
                  <a:pt x="472" y="165"/>
                </a:lnTo>
                <a:lnTo>
                  <a:pt x="484" y="165"/>
                </a:lnTo>
                <a:lnTo>
                  <a:pt x="484" y="153"/>
                </a:lnTo>
                <a:lnTo>
                  <a:pt x="451" y="124"/>
                </a:lnTo>
                <a:lnTo>
                  <a:pt x="431" y="124"/>
                </a:lnTo>
                <a:lnTo>
                  <a:pt x="411" y="142"/>
                </a:lnTo>
                <a:lnTo>
                  <a:pt x="387" y="153"/>
                </a:lnTo>
                <a:lnTo>
                  <a:pt x="396" y="165"/>
                </a:lnTo>
                <a:lnTo>
                  <a:pt x="396" y="176"/>
                </a:lnTo>
                <a:lnTo>
                  <a:pt x="358" y="176"/>
                </a:lnTo>
                <a:lnTo>
                  <a:pt x="347" y="176"/>
                </a:lnTo>
                <a:lnTo>
                  <a:pt x="347" y="165"/>
                </a:lnTo>
                <a:lnTo>
                  <a:pt x="337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6" name="Freeform 133"/>
          <p:cNvSpPr>
            <a:spLocks/>
          </p:cNvSpPr>
          <p:nvPr/>
        </p:nvSpPr>
        <p:spPr bwMode="auto">
          <a:xfrm>
            <a:off x="6377354" y="3149601"/>
            <a:ext cx="231531" cy="130175"/>
          </a:xfrm>
          <a:custGeom>
            <a:avLst/>
            <a:gdLst>
              <a:gd name="T0" fmla="*/ 382006475 w 148"/>
              <a:gd name="T1" fmla="*/ 202666203 h 72"/>
              <a:gd name="T2" fmla="*/ 425089058 w 148"/>
              <a:gd name="T3" fmla="*/ 235354592 h 72"/>
              <a:gd name="T4" fmla="*/ 359027177 w 148"/>
              <a:gd name="T5" fmla="*/ 235354592 h 72"/>
              <a:gd name="T6" fmla="*/ 275732939 w 148"/>
              <a:gd name="T7" fmla="*/ 202666203 h 72"/>
              <a:gd name="T8" fmla="*/ 206800128 w 148"/>
              <a:gd name="T9" fmla="*/ 166708975 h 72"/>
              <a:gd name="T10" fmla="*/ 146483495 w 148"/>
              <a:gd name="T11" fmla="*/ 166708975 h 72"/>
              <a:gd name="T12" fmla="*/ 0 w 148"/>
              <a:gd name="T13" fmla="*/ 65376778 h 72"/>
              <a:gd name="T14" fmla="*/ 22977604 w 148"/>
              <a:gd name="T15" fmla="*/ 0 h 72"/>
              <a:gd name="T16" fmla="*/ 91910415 w 148"/>
              <a:gd name="T17" fmla="*/ 0 h 72"/>
              <a:gd name="T18" fmla="*/ 146483495 w 148"/>
              <a:gd name="T19" fmla="*/ 65376778 h 72"/>
              <a:gd name="T20" fmla="*/ 175206347 w 148"/>
              <a:gd name="T21" fmla="*/ 35957228 h 72"/>
              <a:gd name="T22" fmla="*/ 298710543 w 148"/>
              <a:gd name="T23" fmla="*/ 130751748 h 72"/>
              <a:gd name="T24" fmla="*/ 382006475 w 148"/>
              <a:gd name="T25" fmla="*/ 130751748 h 72"/>
              <a:gd name="T26" fmla="*/ 382006475 w 148"/>
              <a:gd name="T27" fmla="*/ 202666203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8" h="72">
                <a:moveTo>
                  <a:pt x="133" y="62"/>
                </a:moveTo>
                <a:lnTo>
                  <a:pt x="148" y="72"/>
                </a:lnTo>
                <a:lnTo>
                  <a:pt x="125" y="72"/>
                </a:lnTo>
                <a:lnTo>
                  <a:pt x="96" y="62"/>
                </a:lnTo>
                <a:lnTo>
                  <a:pt x="72" y="51"/>
                </a:lnTo>
                <a:lnTo>
                  <a:pt x="51" y="51"/>
                </a:lnTo>
                <a:lnTo>
                  <a:pt x="0" y="20"/>
                </a:lnTo>
                <a:lnTo>
                  <a:pt x="8" y="0"/>
                </a:lnTo>
                <a:lnTo>
                  <a:pt x="32" y="0"/>
                </a:lnTo>
                <a:lnTo>
                  <a:pt x="51" y="20"/>
                </a:lnTo>
                <a:lnTo>
                  <a:pt x="61" y="11"/>
                </a:lnTo>
                <a:lnTo>
                  <a:pt x="104" y="40"/>
                </a:lnTo>
                <a:lnTo>
                  <a:pt x="133" y="40"/>
                </a:lnTo>
                <a:lnTo>
                  <a:pt x="133" y="6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7" name="Freeform 134"/>
          <p:cNvSpPr>
            <a:spLocks/>
          </p:cNvSpPr>
          <p:nvPr/>
        </p:nvSpPr>
        <p:spPr bwMode="auto">
          <a:xfrm>
            <a:off x="6377354" y="3149601"/>
            <a:ext cx="231531" cy="130175"/>
          </a:xfrm>
          <a:custGeom>
            <a:avLst/>
            <a:gdLst>
              <a:gd name="T0" fmla="*/ 382006475 w 148"/>
              <a:gd name="T1" fmla="*/ 202666203 h 72"/>
              <a:gd name="T2" fmla="*/ 425089058 w 148"/>
              <a:gd name="T3" fmla="*/ 235354592 h 72"/>
              <a:gd name="T4" fmla="*/ 359027177 w 148"/>
              <a:gd name="T5" fmla="*/ 235354592 h 72"/>
              <a:gd name="T6" fmla="*/ 275732939 w 148"/>
              <a:gd name="T7" fmla="*/ 202666203 h 72"/>
              <a:gd name="T8" fmla="*/ 206800128 w 148"/>
              <a:gd name="T9" fmla="*/ 166708975 h 72"/>
              <a:gd name="T10" fmla="*/ 146483495 w 148"/>
              <a:gd name="T11" fmla="*/ 166708975 h 72"/>
              <a:gd name="T12" fmla="*/ 0 w 148"/>
              <a:gd name="T13" fmla="*/ 65376778 h 72"/>
              <a:gd name="T14" fmla="*/ 22977604 w 148"/>
              <a:gd name="T15" fmla="*/ 0 h 72"/>
              <a:gd name="T16" fmla="*/ 91910415 w 148"/>
              <a:gd name="T17" fmla="*/ 0 h 72"/>
              <a:gd name="T18" fmla="*/ 146483495 w 148"/>
              <a:gd name="T19" fmla="*/ 65376778 h 72"/>
              <a:gd name="T20" fmla="*/ 175206347 w 148"/>
              <a:gd name="T21" fmla="*/ 35957228 h 72"/>
              <a:gd name="T22" fmla="*/ 298710543 w 148"/>
              <a:gd name="T23" fmla="*/ 130751748 h 72"/>
              <a:gd name="T24" fmla="*/ 382006475 w 148"/>
              <a:gd name="T25" fmla="*/ 130751748 h 72"/>
              <a:gd name="T26" fmla="*/ 382006475 w 148"/>
              <a:gd name="T27" fmla="*/ 202666203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8" h="72">
                <a:moveTo>
                  <a:pt x="133" y="62"/>
                </a:moveTo>
                <a:lnTo>
                  <a:pt x="148" y="72"/>
                </a:lnTo>
                <a:lnTo>
                  <a:pt x="125" y="72"/>
                </a:lnTo>
                <a:lnTo>
                  <a:pt x="96" y="62"/>
                </a:lnTo>
                <a:lnTo>
                  <a:pt x="72" y="51"/>
                </a:lnTo>
                <a:lnTo>
                  <a:pt x="51" y="51"/>
                </a:lnTo>
                <a:lnTo>
                  <a:pt x="0" y="20"/>
                </a:lnTo>
                <a:lnTo>
                  <a:pt x="8" y="0"/>
                </a:lnTo>
                <a:lnTo>
                  <a:pt x="32" y="0"/>
                </a:lnTo>
                <a:lnTo>
                  <a:pt x="51" y="20"/>
                </a:lnTo>
                <a:lnTo>
                  <a:pt x="61" y="11"/>
                </a:lnTo>
                <a:lnTo>
                  <a:pt x="104" y="40"/>
                </a:lnTo>
                <a:lnTo>
                  <a:pt x="133" y="40"/>
                </a:lnTo>
                <a:lnTo>
                  <a:pt x="133" y="6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8" name="Freeform 135"/>
          <p:cNvSpPr>
            <a:spLocks/>
          </p:cNvSpPr>
          <p:nvPr/>
        </p:nvSpPr>
        <p:spPr bwMode="auto">
          <a:xfrm>
            <a:off x="5394081" y="2800350"/>
            <a:ext cx="537796" cy="515938"/>
          </a:xfrm>
          <a:custGeom>
            <a:avLst/>
            <a:gdLst>
              <a:gd name="T0" fmla="*/ 717103915 w 344"/>
              <a:gd name="T1" fmla="*/ 888718485 h 287"/>
              <a:gd name="T2" fmla="*/ 926498733 w 344"/>
              <a:gd name="T3" fmla="*/ 927498327 h 287"/>
              <a:gd name="T4" fmla="*/ 926498733 w 344"/>
              <a:gd name="T5" fmla="*/ 862864059 h 287"/>
              <a:gd name="T6" fmla="*/ 986734717 w 344"/>
              <a:gd name="T7" fmla="*/ 830546925 h 287"/>
              <a:gd name="T8" fmla="*/ 986734717 w 344"/>
              <a:gd name="T9" fmla="*/ 794999336 h 287"/>
              <a:gd name="T10" fmla="*/ 960918569 w 344"/>
              <a:gd name="T11" fmla="*/ 720670108 h 287"/>
              <a:gd name="T12" fmla="*/ 926498733 w 344"/>
              <a:gd name="T13" fmla="*/ 720670108 h 287"/>
              <a:gd name="T14" fmla="*/ 860524699 w 344"/>
              <a:gd name="T15" fmla="*/ 626950959 h 287"/>
              <a:gd name="T16" fmla="*/ 900682586 w 344"/>
              <a:gd name="T17" fmla="*/ 568779399 h 287"/>
              <a:gd name="T18" fmla="*/ 900682586 w 344"/>
              <a:gd name="T19" fmla="*/ 523535052 h 287"/>
              <a:gd name="T20" fmla="*/ 834708551 w 344"/>
              <a:gd name="T21" fmla="*/ 523535052 h 287"/>
              <a:gd name="T22" fmla="*/ 808892404 w 344"/>
              <a:gd name="T23" fmla="*/ 391036062 h 287"/>
              <a:gd name="T24" fmla="*/ 808892404 w 344"/>
              <a:gd name="T25" fmla="*/ 365181635 h 287"/>
              <a:gd name="T26" fmla="*/ 834708551 w 344"/>
              <a:gd name="T27" fmla="*/ 339329007 h 287"/>
              <a:gd name="T28" fmla="*/ 834708551 w 344"/>
              <a:gd name="T29" fmla="*/ 261767526 h 287"/>
              <a:gd name="T30" fmla="*/ 834708551 w 344"/>
              <a:gd name="T31" fmla="*/ 222987685 h 287"/>
              <a:gd name="T32" fmla="*/ 602366612 w 344"/>
              <a:gd name="T33" fmla="*/ 93719149 h 287"/>
              <a:gd name="T34" fmla="*/ 542130628 w 344"/>
              <a:gd name="T35" fmla="*/ 129268536 h 287"/>
              <a:gd name="T36" fmla="*/ 473289262 w 344"/>
              <a:gd name="T37" fmla="*/ 168048377 h 287"/>
              <a:gd name="T38" fmla="*/ 473289262 w 344"/>
              <a:gd name="T39" fmla="*/ 197133258 h 287"/>
              <a:gd name="T40" fmla="*/ 358551958 w 344"/>
              <a:gd name="T41" fmla="*/ 222987685 h 287"/>
              <a:gd name="T42" fmla="*/ 240947322 w 344"/>
              <a:gd name="T43" fmla="*/ 168048377 h 287"/>
              <a:gd name="T44" fmla="*/ 240947322 w 344"/>
              <a:gd name="T45" fmla="*/ 93719149 h 287"/>
              <a:gd name="T46" fmla="*/ 183578670 w 344"/>
              <a:gd name="T47" fmla="*/ 54939307 h 287"/>
              <a:gd name="T48" fmla="*/ 183578670 w 344"/>
              <a:gd name="T49" fmla="*/ 29084881 h 287"/>
              <a:gd name="T50" fmla="*/ 114737304 w 344"/>
              <a:gd name="T51" fmla="*/ 54939307 h 287"/>
              <a:gd name="T52" fmla="*/ 83184799 w 344"/>
              <a:gd name="T53" fmla="*/ 54939307 h 287"/>
              <a:gd name="T54" fmla="*/ 57368652 w 344"/>
              <a:gd name="T55" fmla="*/ 54939307 h 287"/>
              <a:gd name="T56" fmla="*/ 31552505 w 344"/>
              <a:gd name="T57" fmla="*/ 0 h 287"/>
              <a:gd name="T58" fmla="*/ 0 w 344"/>
              <a:gd name="T59" fmla="*/ 29084881 h 287"/>
              <a:gd name="T60" fmla="*/ 57368652 w 344"/>
              <a:gd name="T61" fmla="*/ 168048377 h 287"/>
              <a:gd name="T62" fmla="*/ 114737304 w 344"/>
              <a:gd name="T63" fmla="*/ 290852407 h 287"/>
              <a:gd name="T64" fmla="*/ 83184799 w 344"/>
              <a:gd name="T65" fmla="*/ 365181635 h 287"/>
              <a:gd name="T66" fmla="*/ 114737304 w 344"/>
              <a:gd name="T67" fmla="*/ 429815903 h 287"/>
              <a:gd name="T68" fmla="*/ 206525792 w 344"/>
              <a:gd name="T69" fmla="*/ 458900784 h 287"/>
              <a:gd name="T70" fmla="*/ 206525792 w 344"/>
              <a:gd name="T71" fmla="*/ 568779399 h 287"/>
              <a:gd name="T72" fmla="*/ 266761776 w 344"/>
              <a:gd name="T73" fmla="*/ 626950959 h 287"/>
              <a:gd name="T74" fmla="*/ 289710592 w 344"/>
              <a:gd name="T75" fmla="*/ 601096533 h 287"/>
              <a:gd name="T76" fmla="*/ 358551958 w 344"/>
              <a:gd name="T77" fmla="*/ 626950959 h 287"/>
              <a:gd name="T78" fmla="*/ 418787941 w 344"/>
              <a:gd name="T79" fmla="*/ 759449950 h 287"/>
              <a:gd name="T80" fmla="*/ 542130628 w 344"/>
              <a:gd name="T81" fmla="*/ 862864059 h 287"/>
              <a:gd name="T82" fmla="*/ 602366612 w 344"/>
              <a:gd name="T83" fmla="*/ 862864059 h 287"/>
              <a:gd name="T84" fmla="*/ 685551411 w 344"/>
              <a:gd name="T85" fmla="*/ 830546925 h 287"/>
              <a:gd name="T86" fmla="*/ 717103915 w 344"/>
              <a:gd name="T87" fmla="*/ 888718485 h 2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4" h="287">
                <a:moveTo>
                  <a:pt x="250" y="275"/>
                </a:moveTo>
                <a:lnTo>
                  <a:pt x="323" y="287"/>
                </a:lnTo>
                <a:lnTo>
                  <a:pt x="323" y="267"/>
                </a:lnTo>
                <a:lnTo>
                  <a:pt x="344" y="257"/>
                </a:lnTo>
                <a:lnTo>
                  <a:pt x="344" y="246"/>
                </a:lnTo>
                <a:lnTo>
                  <a:pt x="335" y="223"/>
                </a:lnTo>
                <a:lnTo>
                  <a:pt x="323" y="223"/>
                </a:lnTo>
                <a:lnTo>
                  <a:pt x="300" y="194"/>
                </a:lnTo>
                <a:lnTo>
                  <a:pt x="314" y="176"/>
                </a:lnTo>
                <a:lnTo>
                  <a:pt x="314" y="162"/>
                </a:lnTo>
                <a:lnTo>
                  <a:pt x="291" y="162"/>
                </a:lnTo>
                <a:lnTo>
                  <a:pt x="282" y="121"/>
                </a:lnTo>
                <a:lnTo>
                  <a:pt x="282" y="113"/>
                </a:lnTo>
                <a:lnTo>
                  <a:pt x="291" y="105"/>
                </a:lnTo>
                <a:lnTo>
                  <a:pt x="291" y="81"/>
                </a:lnTo>
                <a:lnTo>
                  <a:pt x="291" y="69"/>
                </a:lnTo>
                <a:lnTo>
                  <a:pt x="210" y="29"/>
                </a:lnTo>
                <a:lnTo>
                  <a:pt x="189" y="40"/>
                </a:lnTo>
                <a:lnTo>
                  <a:pt x="165" y="52"/>
                </a:lnTo>
                <a:lnTo>
                  <a:pt x="165" y="61"/>
                </a:lnTo>
                <a:lnTo>
                  <a:pt x="125" y="69"/>
                </a:lnTo>
                <a:lnTo>
                  <a:pt x="84" y="52"/>
                </a:lnTo>
                <a:lnTo>
                  <a:pt x="84" y="29"/>
                </a:lnTo>
                <a:lnTo>
                  <a:pt x="64" y="17"/>
                </a:lnTo>
                <a:lnTo>
                  <a:pt x="64" y="9"/>
                </a:lnTo>
                <a:lnTo>
                  <a:pt x="40" y="17"/>
                </a:lnTo>
                <a:lnTo>
                  <a:pt x="29" y="17"/>
                </a:lnTo>
                <a:lnTo>
                  <a:pt x="20" y="17"/>
                </a:lnTo>
                <a:lnTo>
                  <a:pt x="11" y="0"/>
                </a:lnTo>
                <a:lnTo>
                  <a:pt x="0" y="9"/>
                </a:lnTo>
                <a:lnTo>
                  <a:pt x="20" y="52"/>
                </a:lnTo>
                <a:lnTo>
                  <a:pt x="40" y="90"/>
                </a:lnTo>
                <a:lnTo>
                  <a:pt x="29" y="113"/>
                </a:lnTo>
                <a:lnTo>
                  <a:pt x="40" y="133"/>
                </a:lnTo>
                <a:lnTo>
                  <a:pt x="72" y="142"/>
                </a:lnTo>
                <a:lnTo>
                  <a:pt x="72" y="176"/>
                </a:lnTo>
                <a:lnTo>
                  <a:pt x="93" y="194"/>
                </a:lnTo>
                <a:lnTo>
                  <a:pt x="101" y="186"/>
                </a:lnTo>
                <a:lnTo>
                  <a:pt x="125" y="194"/>
                </a:lnTo>
                <a:lnTo>
                  <a:pt x="146" y="235"/>
                </a:lnTo>
                <a:lnTo>
                  <a:pt x="189" y="267"/>
                </a:lnTo>
                <a:lnTo>
                  <a:pt x="210" y="267"/>
                </a:lnTo>
                <a:lnTo>
                  <a:pt x="239" y="257"/>
                </a:lnTo>
                <a:lnTo>
                  <a:pt x="250" y="27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49" name="Freeform 136"/>
          <p:cNvSpPr>
            <a:spLocks/>
          </p:cNvSpPr>
          <p:nvPr/>
        </p:nvSpPr>
        <p:spPr bwMode="auto">
          <a:xfrm>
            <a:off x="5394081" y="2800350"/>
            <a:ext cx="537796" cy="515938"/>
          </a:xfrm>
          <a:custGeom>
            <a:avLst/>
            <a:gdLst>
              <a:gd name="T0" fmla="*/ 717103915 w 344"/>
              <a:gd name="T1" fmla="*/ 888718485 h 287"/>
              <a:gd name="T2" fmla="*/ 926498733 w 344"/>
              <a:gd name="T3" fmla="*/ 927498327 h 287"/>
              <a:gd name="T4" fmla="*/ 926498733 w 344"/>
              <a:gd name="T5" fmla="*/ 862864059 h 287"/>
              <a:gd name="T6" fmla="*/ 986734717 w 344"/>
              <a:gd name="T7" fmla="*/ 830546925 h 287"/>
              <a:gd name="T8" fmla="*/ 986734717 w 344"/>
              <a:gd name="T9" fmla="*/ 794999336 h 287"/>
              <a:gd name="T10" fmla="*/ 960918569 w 344"/>
              <a:gd name="T11" fmla="*/ 720670108 h 287"/>
              <a:gd name="T12" fmla="*/ 926498733 w 344"/>
              <a:gd name="T13" fmla="*/ 720670108 h 287"/>
              <a:gd name="T14" fmla="*/ 860524699 w 344"/>
              <a:gd name="T15" fmla="*/ 626950959 h 287"/>
              <a:gd name="T16" fmla="*/ 900682586 w 344"/>
              <a:gd name="T17" fmla="*/ 568779399 h 287"/>
              <a:gd name="T18" fmla="*/ 900682586 w 344"/>
              <a:gd name="T19" fmla="*/ 523535052 h 287"/>
              <a:gd name="T20" fmla="*/ 834708551 w 344"/>
              <a:gd name="T21" fmla="*/ 523535052 h 287"/>
              <a:gd name="T22" fmla="*/ 808892404 w 344"/>
              <a:gd name="T23" fmla="*/ 391036062 h 287"/>
              <a:gd name="T24" fmla="*/ 808892404 w 344"/>
              <a:gd name="T25" fmla="*/ 365181635 h 287"/>
              <a:gd name="T26" fmla="*/ 834708551 w 344"/>
              <a:gd name="T27" fmla="*/ 339329007 h 287"/>
              <a:gd name="T28" fmla="*/ 834708551 w 344"/>
              <a:gd name="T29" fmla="*/ 261767526 h 287"/>
              <a:gd name="T30" fmla="*/ 834708551 w 344"/>
              <a:gd name="T31" fmla="*/ 222987685 h 287"/>
              <a:gd name="T32" fmla="*/ 602366612 w 344"/>
              <a:gd name="T33" fmla="*/ 93719149 h 287"/>
              <a:gd name="T34" fmla="*/ 542130628 w 344"/>
              <a:gd name="T35" fmla="*/ 129268536 h 287"/>
              <a:gd name="T36" fmla="*/ 473289262 w 344"/>
              <a:gd name="T37" fmla="*/ 168048377 h 287"/>
              <a:gd name="T38" fmla="*/ 473289262 w 344"/>
              <a:gd name="T39" fmla="*/ 197133258 h 287"/>
              <a:gd name="T40" fmla="*/ 358551958 w 344"/>
              <a:gd name="T41" fmla="*/ 222987685 h 287"/>
              <a:gd name="T42" fmla="*/ 240947322 w 344"/>
              <a:gd name="T43" fmla="*/ 168048377 h 287"/>
              <a:gd name="T44" fmla="*/ 240947322 w 344"/>
              <a:gd name="T45" fmla="*/ 93719149 h 287"/>
              <a:gd name="T46" fmla="*/ 183578670 w 344"/>
              <a:gd name="T47" fmla="*/ 54939307 h 287"/>
              <a:gd name="T48" fmla="*/ 183578670 w 344"/>
              <a:gd name="T49" fmla="*/ 29084881 h 287"/>
              <a:gd name="T50" fmla="*/ 114737304 w 344"/>
              <a:gd name="T51" fmla="*/ 54939307 h 287"/>
              <a:gd name="T52" fmla="*/ 83184799 w 344"/>
              <a:gd name="T53" fmla="*/ 54939307 h 287"/>
              <a:gd name="T54" fmla="*/ 57368652 w 344"/>
              <a:gd name="T55" fmla="*/ 54939307 h 287"/>
              <a:gd name="T56" fmla="*/ 31552505 w 344"/>
              <a:gd name="T57" fmla="*/ 0 h 287"/>
              <a:gd name="T58" fmla="*/ 0 w 344"/>
              <a:gd name="T59" fmla="*/ 29084881 h 287"/>
              <a:gd name="T60" fmla="*/ 57368652 w 344"/>
              <a:gd name="T61" fmla="*/ 168048377 h 287"/>
              <a:gd name="T62" fmla="*/ 114737304 w 344"/>
              <a:gd name="T63" fmla="*/ 290852407 h 287"/>
              <a:gd name="T64" fmla="*/ 83184799 w 344"/>
              <a:gd name="T65" fmla="*/ 365181635 h 287"/>
              <a:gd name="T66" fmla="*/ 114737304 w 344"/>
              <a:gd name="T67" fmla="*/ 429815903 h 287"/>
              <a:gd name="T68" fmla="*/ 206525792 w 344"/>
              <a:gd name="T69" fmla="*/ 458900784 h 287"/>
              <a:gd name="T70" fmla="*/ 206525792 w 344"/>
              <a:gd name="T71" fmla="*/ 568779399 h 287"/>
              <a:gd name="T72" fmla="*/ 266761776 w 344"/>
              <a:gd name="T73" fmla="*/ 626950959 h 287"/>
              <a:gd name="T74" fmla="*/ 289710592 w 344"/>
              <a:gd name="T75" fmla="*/ 601096533 h 287"/>
              <a:gd name="T76" fmla="*/ 358551958 w 344"/>
              <a:gd name="T77" fmla="*/ 626950959 h 287"/>
              <a:gd name="T78" fmla="*/ 418787941 w 344"/>
              <a:gd name="T79" fmla="*/ 759449950 h 287"/>
              <a:gd name="T80" fmla="*/ 542130628 w 344"/>
              <a:gd name="T81" fmla="*/ 862864059 h 287"/>
              <a:gd name="T82" fmla="*/ 602366612 w 344"/>
              <a:gd name="T83" fmla="*/ 862864059 h 287"/>
              <a:gd name="T84" fmla="*/ 685551411 w 344"/>
              <a:gd name="T85" fmla="*/ 830546925 h 287"/>
              <a:gd name="T86" fmla="*/ 717103915 w 344"/>
              <a:gd name="T87" fmla="*/ 888718485 h 2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4" h="287">
                <a:moveTo>
                  <a:pt x="250" y="275"/>
                </a:moveTo>
                <a:lnTo>
                  <a:pt x="323" y="287"/>
                </a:lnTo>
                <a:lnTo>
                  <a:pt x="323" y="267"/>
                </a:lnTo>
                <a:lnTo>
                  <a:pt x="344" y="257"/>
                </a:lnTo>
                <a:lnTo>
                  <a:pt x="344" y="246"/>
                </a:lnTo>
                <a:lnTo>
                  <a:pt x="335" y="223"/>
                </a:lnTo>
                <a:lnTo>
                  <a:pt x="323" y="223"/>
                </a:lnTo>
                <a:lnTo>
                  <a:pt x="300" y="194"/>
                </a:lnTo>
                <a:lnTo>
                  <a:pt x="314" y="176"/>
                </a:lnTo>
                <a:lnTo>
                  <a:pt x="314" y="162"/>
                </a:lnTo>
                <a:lnTo>
                  <a:pt x="291" y="162"/>
                </a:lnTo>
                <a:lnTo>
                  <a:pt x="282" y="121"/>
                </a:lnTo>
                <a:lnTo>
                  <a:pt x="282" y="113"/>
                </a:lnTo>
                <a:lnTo>
                  <a:pt x="291" y="105"/>
                </a:lnTo>
                <a:lnTo>
                  <a:pt x="291" y="81"/>
                </a:lnTo>
                <a:lnTo>
                  <a:pt x="291" y="69"/>
                </a:lnTo>
                <a:lnTo>
                  <a:pt x="210" y="29"/>
                </a:lnTo>
                <a:lnTo>
                  <a:pt x="189" y="40"/>
                </a:lnTo>
                <a:lnTo>
                  <a:pt x="165" y="52"/>
                </a:lnTo>
                <a:lnTo>
                  <a:pt x="165" y="61"/>
                </a:lnTo>
                <a:lnTo>
                  <a:pt x="125" y="69"/>
                </a:lnTo>
                <a:lnTo>
                  <a:pt x="84" y="52"/>
                </a:lnTo>
                <a:lnTo>
                  <a:pt x="84" y="29"/>
                </a:lnTo>
                <a:lnTo>
                  <a:pt x="64" y="17"/>
                </a:lnTo>
                <a:lnTo>
                  <a:pt x="64" y="9"/>
                </a:lnTo>
                <a:lnTo>
                  <a:pt x="40" y="17"/>
                </a:lnTo>
                <a:lnTo>
                  <a:pt x="29" y="17"/>
                </a:lnTo>
                <a:lnTo>
                  <a:pt x="20" y="17"/>
                </a:lnTo>
                <a:lnTo>
                  <a:pt x="11" y="0"/>
                </a:lnTo>
                <a:lnTo>
                  <a:pt x="0" y="9"/>
                </a:lnTo>
                <a:lnTo>
                  <a:pt x="20" y="52"/>
                </a:lnTo>
                <a:lnTo>
                  <a:pt x="40" y="90"/>
                </a:lnTo>
                <a:lnTo>
                  <a:pt x="29" y="113"/>
                </a:lnTo>
                <a:lnTo>
                  <a:pt x="40" y="133"/>
                </a:lnTo>
                <a:lnTo>
                  <a:pt x="72" y="142"/>
                </a:lnTo>
                <a:lnTo>
                  <a:pt x="72" y="176"/>
                </a:lnTo>
                <a:lnTo>
                  <a:pt x="93" y="194"/>
                </a:lnTo>
                <a:lnTo>
                  <a:pt x="101" y="186"/>
                </a:lnTo>
                <a:lnTo>
                  <a:pt x="125" y="194"/>
                </a:lnTo>
                <a:lnTo>
                  <a:pt x="146" y="235"/>
                </a:lnTo>
                <a:lnTo>
                  <a:pt x="189" y="267"/>
                </a:lnTo>
                <a:lnTo>
                  <a:pt x="210" y="267"/>
                </a:lnTo>
                <a:lnTo>
                  <a:pt x="239" y="257"/>
                </a:lnTo>
                <a:lnTo>
                  <a:pt x="250" y="27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0" name="Freeform 137"/>
          <p:cNvSpPr>
            <a:spLocks/>
          </p:cNvSpPr>
          <p:nvPr/>
        </p:nvSpPr>
        <p:spPr bwMode="auto">
          <a:xfrm>
            <a:off x="5864469" y="2911476"/>
            <a:ext cx="411774" cy="461963"/>
          </a:xfrm>
          <a:custGeom>
            <a:avLst/>
            <a:gdLst>
              <a:gd name="T0" fmla="*/ 425786756 w 263"/>
              <a:gd name="T1" fmla="*/ 801308078 h 257"/>
              <a:gd name="T2" fmla="*/ 394139950 w 263"/>
              <a:gd name="T3" fmla="*/ 830388379 h 257"/>
              <a:gd name="T4" fmla="*/ 368246492 w 263"/>
              <a:gd name="T5" fmla="*/ 830388379 h 257"/>
              <a:gd name="T6" fmla="*/ 310707925 w 263"/>
              <a:gd name="T7" fmla="*/ 723763004 h 257"/>
              <a:gd name="T8" fmla="*/ 207139182 w 263"/>
              <a:gd name="T9" fmla="*/ 723763004 h 257"/>
              <a:gd name="T10" fmla="*/ 184124094 w 263"/>
              <a:gd name="T11" fmla="*/ 723763004 h 257"/>
              <a:gd name="T12" fmla="*/ 63291915 w 263"/>
              <a:gd name="T13" fmla="*/ 723763004 h 257"/>
              <a:gd name="T14" fmla="*/ 63291915 w 263"/>
              <a:gd name="T15" fmla="*/ 662372256 h 257"/>
              <a:gd name="T16" fmla="*/ 123708853 w 263"/>
              <a:gd name="T17" fmla="*/ 630061809 h 257"/>
              <a:gd name="T18" fmla="*/ 123708853 w 263"/>
              <a:gd name="T19" fmla="*/ 594519418 h 257"/>
              <a:gd name="T20" fmla="*/ 97815395 w 263"/>
              <a:gd name="T21" fmla="*/ 520204491 h 257"/>
              <a:gd name="T22" fmla="*/ 63291915 w 263"/>
              <a:gd name="T23" fmla="*/ 520204491 h 257"/>
              <a:gd name="T24" fmla="*/ 0 w 263"/>
              <a:gd name="T25" fmla="*/ 426503295 h 257"/>
              <a:gd name="T26" fmla="*/ 63291915 w 263"/>
              <a:gd name="T27" fmla="*/ 465275832 h 257"/>
              <a:gd name="T28" fmla="*/ 276186141 w 263"/>
              <a:gd name="T29" fmla="*/ 426503295 h 257"/>
              <a:gd name="T30" fmla="*/ 276186141 w 263"/>
              <a:gd name="T31" fmla="*/ 371574636 h 257"/>
              <a:gd name="T32" fmla="*/ 394139950 w 263"/>
              <a:gd name="T33" fmla="*/ 323108067 h 257"/>
              <a:gd name="T34" fmla="*/ 394139950 w 263"/>
              <a:gd name="T35" fmla="*/ 229406871 h 257"/>
              <a:gd name="T36" fmla="*/ 425786756 w 263"/>
              <a:gd name="T37" fmla="*/ 193864481 h 257"/>
              <a:gd name="T38" fmla="*/ 394139950 w 263"/>
              <a:gd name="T39" fmla="*/ 164785977 h 257"/>
              <a:gd name="T40" fmla="*/ 460308539 w 263"/>
              <a:gd name="T41" fmla="*/ 164785977 h 257"/>
              <a:gd name="T42" fmla="*/ 460308539 w 263"/>
              <a:gd name="T43" fmla="*/ 138935822 h 257"/>
              <a:gd name="T44" fmla="*/ 460308539 w 263"/>
              <a:gd name="T45" fmla="*/ 25848358 h 257"/>
              <a:gd name="T46" fmla="*/ 517847107 w 263"/>
              <a:gd name="T47" fmla="*/ 0 h 257"/>
              <a:gd name="T48" fmla="*/ 546617238 w 263"/>
              <a:gd name="T49" fmla="*/ 0 h 257"/>
              <a:gd name="T50" fmla="*/ 578264044 w 263"/>
              <a:gd name="T51" fmla="*/ 0 h 257"/>
              <a:gd name="T52" fmla="*/ 638679285 w 263"/>
              <a:gd name="T53" fmla="*/ 0 h 257"/>
              <a:gd name="T54" fmla="*/ 670324395 w 263"/>
              <a:gd name="T55" fmla="*/ 61390748 h 257"/>
              <a:gd name="T56" fmla="*/ 756633094 w 263"/>
              <a:gd name="T57" fmla="*/ 93701196 h 257"/>
              <a:gd name="T58" fmla="*/ 730741332 w 263"/>
              <a:gd name="T59" fmla="*/ 138935822 h 257"/>
              <a:gd name="T60" fmla="*/ 670324395 w 263"/>
              <a:gd name="T61" fmla="*/ 138935822 h 257"/>
              <a:gd name="T62" fmla="*/ 578264044 w 263"/>
              <a:gd name="T63" fmla="*/ 138935822 h 257"/>
              <a:gd name="T64" fmla="*/ 612785828 w 263"/>
              <a:gd name="T65" fmla="*/ 164785977 h 257"/>
              <a:gd name="T66" fmla="*/ 612785828 w 263"/>
              <a:gd name="T67" fmla="*/ 229406871 h 257"/>
              <a:gd name="T68" fmla="*/ 670324395 w 263"/>
              <a:gd name="T69" fmla="*/ 297259709 h 257"/>
              <a:gd name="T70" fmla="*/ 638679285 w 263"/>
              <a:gd name="T71" fmla="*/ 297259709 h 257"/>
              <a:gd name="T72" fmla="*/ 670324395 w 263"/>
              <a:gd name="T73" fmla="*/ 371574636 h 257"/>
              <a:gd name="T74" fmla="*/ 546617238 w 263"/>
              <a:gd name="T75" fmla="*/ 558977028 h 257"/>
              <a:gd name="T76" fmla="*/ 517847107 w 263"/>
              <a:gd name="T77" fmla="*/ 558977028 h 257"/>
              <a:gd name="T78" fmla="*/ 486201997 w 263"/>
              <a:gd name="T79" fmla="*/ 558977028 h 257"/>
              <a:gd name="T80" fmla="*/ 460308539 w 263"/>
              <a:gd name="T81" fmla="*/ 594519418 h 257"/>
              <a:gd name="T82" fmla="*/ 460308539 w 263"/>
              <a:gd name="T83" fmla="*/ 630061809 h 257"/>
              <a:gd name="T84" fmla="*/ 486201997 w 263"/>
              <a:gd name="T85" fmla="*/ 662372256 h 257"/>
              <a:gd name="T86" fmla="*/ 486201997 w 263"/>
              <a:gd name="T87" fmla="*/ 688220614 h 257"/>
              <a:gd name="T88" fmla="*/ 517847107 w 263"/>
              <a:gd name="T89" fmla="*/ 688220614 h 257"/>
              <a:gd name="T90" fmla="*/ 517847107 w 263"/>
              <a:gd name="T91" fmla="*/ 756073452 h 257"/>
              <a:gd name="T92" fmla="*/ 517847107 w 263"/>
              <a:gd name="T93" fmla="*/ 801308078 h 257"/>
              <a:gd name="T94" fmla="*/ 425786756 w 263"/>
              <a:gd name="T95" fmla="*/ 801308078 h 25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3" h="257">
                <a:moveTo>
                  <a:pt x="148" y="248"/>
                </a:moveTo>
                <a:lnTo>
                  <a:pt x="137" y="257"/>
                </a:lnTo>
                <a:lnTo>
                  <a:pt x="128" y="257"/>
                </a:lnTo>
                <a:lnTo>
                  <a:pt x="108" y="224"/>
                </a:lnTo>
                <a:lnTo>
                  <a:pt x="72" y="224"/>
                </a:lnTo>
                <a:lnTo>
                  <a:pt x="64" y="224"/>
                </a:lnTo>
                <a:lnTo>
                  <a:pt x="22" y="224"/>
                </a:lnTo>
                <a:lnTo>
                  <a:pt x="22" y="205"/>
                </a:lnTo>
                <a:lnTo>
                  <a:pt x="43" y="195"/>
                </a:lnTo>
                <a:lnTo>
                  <a:pt x="43" y="184"/>
                </a:lnTo>
                <a:lnTo>
                  <a:pt x="34" y="161"/>
                </a:lnTo>
                <a:lnTo>
                  <a:pt x="22" y="161"/>
                </a:lnTo>
                <a:lnTo>
                  <a:pt x="0" y="132"/>
                </a:lnTo>
                <a:lnTo>
                  <a:pt x="22" y="144"/>
                </a:lnTo>
                <a:lnTo>
                  <a:pt x="96" y="132"/>
                </a:lnTo>
                <a:lnTo>
                  <a:pt x="96" y="115"/>
                </a:lnTo>
                <a:lnTo>
                  <a:pt x="137" y="100"/>
                </a:lnTo>
                <a:lnTo>
                  <a:pt x="137" y="71"/>
                </a:lnTo>
                <a:lnTo>
                  <a:pt x="148" y="60"/>
                </a:lnTo>
                <a:lnTo>
                  <a:pt x="137" y="51"/>
                </a:lnTo>
                <a:lnTo>
                  <a:pt x="160" y="51"/>
                </a:lnTo>
                <a:lnTo>
                  <a:pt x="160" y="43"/>
                </a:lnTo>
                <a:lnTo>
                  <a:pt x="160" y="8"/>
                </a:lnTo>
                <a:lnTo>
                  <a:pt x="180" y="0"/>
                </a:lnTo>
                <a:lnTo>
                  <a:pt x="190" y="0"/>
                </a:lnTo>
                <a:lnTo>
                  <a:pt x="201" y="0"/>
                </a:lnTo>
                <a:lnTo>
                  <a:pt x="222" y="0"/>
                </a:lnTo>
                <a:lnTo>
                  <a:pt x="233" y="19"/>
                </a:lnTo>
                <a:lnTo>
                  <a:pt x="263" y="29"/>
                </a:lnTo>
                <a:lnTo>
                  <a:pt x="254" y="43"/>
                </a:lnTo>
                <a:lnTo>
                  <a:pt x="233" y="43"/>
                </a:lnTo>
                <a:lnTo>
                  <a:pt x="201" y="43"/>
                </a:lnTo>
                <a:lnTo>
                  <a:pt x="213" y="51"/>
                </a:lnTo>
                <a:lnTo>
                  <a:pt x="213" y="71"/>
                </a:lnTo>
                <a:lnTo>
                  <a:pt x="233" y="92"/>
                </a:lnTo>
                <a:lnTo>
                  <a:pt x="222" y="92"/>
                </a:lnTo>
                <a:lnTo>
                  <a:pt x="233" y="115"/>
                </a:lnTo>
                <a:lnTo>
                  <a:pt x="190" y="173"/>
                </a:lnTo>
                <a:lnTo>
                  <a:pt x="180" y="173"/>
                </a:lnTo>
                <a:lnTo>
                  <a:pt x="169" y="173"/>
                </a:lnTo>
                <a:lnTo>
                  <a:pt x="160" y="184"/>
                </a:lnTo>
                <a:lnTo>
                  <a:pt x="160" y="195"/>
                </a:lnTo>
                <a:lnTo>
                  <a:pt x="169" y="205"/>
                </a:lnTo>
                <a:lnTo>
                  <a:pt x="169" y="213"/>
                </a:lnTo>
                <a:lnTo>
                  <a:pt x="180" y="213"/>
                </a:lnTo>
                <a:lnTo>
                  <a:pt x="180" y="234"/>
                </a:lnTo>
                <a:lnTo>
                  <a:pt x="180" y="248"/>
                </a:lnTo>
                <a:lnTo>
                  <a:pt x="148" y="24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1" name="Freeform 138"/>
          <p:cNvSpPr>
            <a:spLocks/>
          </p:cNvSpPr>
          <p:nvPr/>
        </p:nvSpPr>
        <p:spPr bwMode="auto">
          <a:xfrm>
            <a:off x="5864469" y="2911476"/>
            <a:ext cx="411774" cy="461963"/>
          </a:xfrm>
          <a:custGeom>
            <a:avLst/>
            <a:gdLst>
              <a:gd name="T0" fmla="*/ 425786756 w 263"/>
              <a:gd name="T1" fmla="*/ 801308078 h 257"/>
              <a:gd name="T2" fmla="*/ 394139950 w 263"/>
              <a:gd name="T3" fmla="*/ 830388379 h 257"/>
              <a:gd name="T4" fmla="*/ 368246492 w 263"/>
              <a:gd name="T5" fmla="*/ 830388379 h 257"/>
              <a:gd name="T6" fmla="*/ 310707925 w 263"/>
              <a:gd name="T7" fmla="*/ 723763004 h 257"/>
              <a:gd name="T8" fmla="*/ 207139182 w 263"/>
              <a:gd name="T9" fmla="*/ 723763004 h 257"/>
              <a:gd name="T10" fmla="*/ 184124094 w 263"/>
              <a:gd name="T11" fmla="*/ 723763004 h 257"/>
              <a:gd name="T12" fmla="*/ 63291915 w 263"/>
              <a:gd name="T13" fmla="*/ 723763004 h 257"/>
              <a:gd name="T14" fmla="*/ 63291915 w 263"/>
              <a:gd name="T15" fmla="*/ 662372256 h 257"/>
              <a:gd name="T16" fmla="*/ 123708853 w 263"/>
              <a:gd name="T17" fmla="*/ 630061809 h 257"/>
              <a:gd name="T18" fmla="*/ 123708853 w 263"/>
              <a:gd name="T19" fmla="*/ 594519418 h 257"/>
              <a:gd name="T20" fmla="*/ 97815395 w 263"/>
              <a:gd name="T21" fmla="*/ 520204491 h 257"/>
              <a:gd name="T22" fmla="*/ 63291915 w 263"/>
              <a:gd name="T23" fmla="*/ 520204491 h 257"/>
              <a:gd name="T24" fmla="*/ 0 w 263"/>
              <a:gd name="T25" fmla="*/ 426503295 h 257"/>
              <a:gd name="T26" fmla="*/ 63291915 w 263"/>
              <a:gd name="T27" fmla="*/ 465275832 h 257"/>
              <a:gd name="T28" fmla="*/ 276186141 w 263"/>
              <a:gd name="T29" fmla="*/ 426503295 h 257"/>
              <a:gd name="T30" fmla="*/ 276186141 w 263"/>
              <a:gd name="T31" fmla="*/ 371574636 h 257"/>
              <a:gd name="T32" fmla="*/ 394139950 w 263"/>
              <a:gd name="T33" fmla="*/ 323108067 h 257"/>
              <a:gd name="T34" fmla="*/ 394139950 w 263"/>
              <a:gd name="T35" fmla="*/ 229406871 h 257"/>
              <a:gd name="T36" fmla="*/ 425786756 w 263"/>
              <a:gd name="T37" fmla="*/ 193864481 h 257"/>
              <a:gd name="T38" fmla="*/ 394139950 w 263"/>
              <a:gd name="T39" fmla="*/ 164785977 h 257"/>
              <a:gd name="T40" fmla="*/ 460308539 w 263"/>
              <a:gd name="T41" fmla="*/ 164785977 h 257"/>
              <a:gd name="T42" fmla="*/ 460308539 w 263"/>
              <a:gd name="T43" fmla="*/ 138935822 h 257"/>
              <a:gd name="T44" fmla="*/ 460308539 w 263"/>
              <a:gd name="T45" fmla="*/ 25848358 h 257"/>
              <a:gd name="T46" fmla="*/ 517847107 w 263"/>
              <a:gd name="T47" fmla="*/ 0 h 257"/>
              <a:gd name="T48" fmla="*/ 546617238 w 263"/>
              <a:gd name="T49" fmla="*/ 0 h 257"/>
              <a:gd name="T50" fmla="*/ 578264044 w 263"/>
              <a:gd name="T51" fmla="*/ 0 h 257"/>
              <a:gd name="T52" fmla="*/ 638679285 w 263"/>
              <a:gd name="T53" fmla="*/ 0 h 257"/>
              <a:gd name="T54" fmla="*/ 670324395 w 263"/>
              <a:gd name="T55" fmla="*/ 61390748 h 257"/>
              <a:gd name="T56" fmla="*/ 756633094 w 263"/>
              <a:gd name="T57" fmla="*/ 93701196 h 257"/>
              <a:gd name="T58" fmla="*/ 730741332 w 263"/>
              <a:gd name="T59" fmla="*/ 138935822 h 257"/>
              <a:gd name="T60" fmla="*/ 670324395 w 263"/>
              <a:gd name="T61" fmla="*/ 138935822 h 257"/>
              <a:gd name="T62" fmla="*/ 578264044 w 263"/>
              <a:gd name="T63" fmla="*/ 138935822 h 257"/>
              <a:gd name="T64" fmla="*/ 612785828 w 263"/>
              <a:gd name="T65" fmla="*/ 164785977 h 257"/>
              <a:gd name="T66" fmla="*/ 612785828 w 263"/>
              <a:gd name="T67" fmla="*/ 229406871 h 257"/>
              <a:gd name="T68" fmla="*/ 670324395 w 263"/>
              <a:gd name="T69" fmla="*/ 297259709 h 257"/>
              <a:gd name="T70" fmla="*/ 638679285 w 263"/>
              <a:gd name="T71" fmla="*/ 297259709 h 257"/>
              <a:gd name="T72" fmla="*/ 670324395 w 263"/>
              <a:gd name="T73" fmla="*/ 371574636 h 257"/>
              <a:gd name="T74" fmla="*/ 546617238 w 263"/>
              <a:gd name="T75" fmla="*/ 558977028 h 257"/>
              <a:gd name="T76" fmla="*/ 517847107 w 263"/>
              <a:gd name="T77" fmla="*/ 558977028 h 257"/>
              <a:gd name="T78" fmla="*/ 486201997 w 263"/>
              <a:gd name="T79" fmla="*/ 558977028 h 257"/>
              <a:gd name="T80" fmla="*/ 460308539 w 263"/>
              <a:gd name="T81" fmla="*/ 594519418 h 257"/>
              <a:gd name="T82" fmla="*/ 460308539 w 263"/>
              <a:gd name="T83" fmla="*/ 630061809 h 257"/>
              <a:gd name="T84" fmla="*/ 486201997 w 263"/>
              <a:gd name="T85" fmla="*/ 662372256 h 257"/>
              <a:gd name="T86" fmla="*/ 486201997 w 263"/>
              <a:gd name="T87" fmla="*/ 688220614 h 257"/>
              <a:gd name="T88" fmla="*/ 517847107 w 263"/>
              <a:gd name="T89" fmla="*/ 688220614 h 257"/>
              <a:gd name="T90" fmla="*/ 517847107 w 263"/>
              <a:gd name="T91" fmla="*/ 756073452 h 257"/>
              <a:gd name="T92" fmla="*/ 517847107 w 263"/>
              <a:gd name="T93" fmla="*/ 801308078 h 257"/>
              <a:gd name="T94" fmla="*/ 425786756 w 263"/>
              <a:gd name="T95" fmla="*/ 801308078 h 25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3" h="257">
                <a:moveTo>
                  <a:pt x="148" y="248"/>
                </a:moveTo>
                <a:lnTo>
                  <a:pt x="137" y="257"/>
                </a:lnTo>
                <a:lnTo>
                  <a:pt x="128" y="257"/>
                </a:lnTo>
                <a:lnTo>
                  <a:pt x="108" y="224"/>
                </a:lnTo>
                <a:lnTo>
                  <a:pt x="72" y="224"/>
                </a:lnTo>
                <a:lnTo>
                  <a:pt x="64" y="224"/>
                </a:lnTo>
                <a:lnTo>
                  <a:pt x="22" y="224"/>
                </a:lnTo>
                <a:lnTo>
                  <a:pt x="22" y="205"/>
                </a:lnTo>
                <a:lnTo>
                  <a:pt x="43" y="195"/>
                </a:lnTo>
                <a:lnTo>
                  <a:pt x="43" y="184"/>
                </a:lnTo>
                <a:lnTo>
                  <a:pt x="34" y="161"/>
                </a:lnTo>
                <a:lnTo>
                  <a:pt x="22" y="161"/>
                </a:lnTo>
                <a:lnTo>
                  <a:pt x="0" y="132"/>
                </a:lnTo>
                <a:lnTo>
                  <a:pt x="22" y="144"/>
                </a:lnTo>
                <a:lnTo>
                  <a:pt x="96" y="132"/>
                </a:lnTo>
                <a:lnTo>
                  <a:pt x="96" y="115"/>
                </a:lnTo>
                <a:lnTo>
                  <a:pt x="137" y="100"/>
                </a:lnTo>
                <a:lnTo>
                  <a:pt x="137" y="71"/>
                </a:lnTo>
                <a:lnTo>
                  <a:pt x="148" y="60"/>
                </a:lnTo>
                <a:lnTo>
                  <a:pt x="137" y="51"/>
                </a:lnTo>
                <a:lnTo>
                  <a:pt x="160" y="51"/>
                </a:lnTo>
                <a:lnTo>
                  <a:pt x="160" y="43"/>
                </a:lnTo>
                <a:lnTo>
                  <a:pt x="160" y="8"/>
                </a:lnTo>
                <a:lnTo>
                  <a:pt x="180" y="0"/>
                </a:lnTo>
                <a:lnTo>
                  <a:pt x="190" y="0"/>
                </a:lnTo>
                <a:lnTo>
                  <a:pt x="201" y="0"/>
                </a:lnTo>
                <a:lnTo>
                  <a:pt x="222" y="0"/>
                </a:lnTo>
                <a:lnTo>
                  <a:pt x="233" y="19"/>
                </a:lnTo>
                <a:lnTo>
                  <a:pt x="263" y="29"/>
                </a:lnTo>
                <a:lnTo>
                  <a:pt x="254" y="43"/>
                </a:lnTo>
                <a:lnTo>
                  <a:pt x="233" y="43"/>
                </a:lnTo>
                <a:lnTo>
                  <a:pt x="201" y="43"/>
                </a:lnTo>
                <a:lnTo>
                  <a:pt x="213" y="51"/>
                </a:lnTo>
                <a:lnTo>
                  <a:pt x="213" y="71"/>
                </a:lnTo>
                <a:lnTo>
                  <a:pt x="233" y="92"/>
                </a:lnTo>
                <a:lnTo>
                  <a:pt x="222" y="92"/>
                </a:lnTo>
                <a:lnTo>
                  <a:pt x="233" y="115"/>
                </a:lnTo>
                <a:lnTo>
                  <a:pt x="190" y="173"/>
                </a:lnTo>
                <a:lnTo>
                  <a:pt x="180" y="173"/>
                </a:lnTo>
                <a:lnTo>
                  <a:pt x="169" y="173"/>
                </a:lnTo>
                <a:lnTo>
                  <a:pt x="160" y="184"/>
                </a:lnTo>
                <a:lnTo>
                  <a:pt x="160" y="195"/>
                </a:lnTo>
                <a:lnTo>
                  <a:pt x="169" y="205"/>
                </a:lnTo>
                <a:lnTo>
                  <a:pt x="169" y="213"/>
                </a:lnTo>
                <a:lnTo>
                  <a:pt x="180" y="213"/>
                </a:lnTo>
                <a:lnTo>
                  <a:pt x="180" y="234"/>
                </a:lnTo>
                <a:lnTo>
                  <a:pt x="180" y="248"/>
                </a:lnTo>
                <a:lnTo>
                  <a:pt x="148" y="24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2" name="Freeform 139"/>
          <p:cNvSpPr>
            <a:spLocks/>
          </p:cNvSpPr>
          <p:nvPr/>
        </p:nvSpPr>
        <p:spPr bwMode="auto">
          <a:xfrm>
            <a:off x="5838092" y="2854325"/>
            <a:ext cx="341435" cy="317500"/>
          </a:xfrm>
          <a:custGeom>
            <a:avLst/>
            <a:gdLst>
              <a:gd name="T0" fmla="*/ 233190630 w 218"/>
              <a:gd name="T1" fmla="*/ 70788150 h 177"/>
              <a:gd name="T2" fmla="*/ 207281502 w 218"/>
              <a:gd name="T3" fmla="*/ 70788150 h 177"/>
              <a:gd name="T4" fmla="*/ 175613660 w 218"/>
              <a:gd name="T5" fmla="*/ 70788150 h 177"/>
              <a:gd name="T6" fmla="*/ 175613660 w 218"/>
              <a:gd name="T7" fmla="*/ 128705890 h 177"/>
              <a:gd name="T8" fmla="*/ 115155636 w 218"/>
              <a:gd name="T9" fmla="*/ 167318912 h 177"/>
              <a:gd name="T10" fmla="*/ 92124170 w 218"/>
              <a:gd name="T11" fmla="*/ 196277782 h 177"/>
              <a:gd name="T12" fmla="*/ 23031467 w 218"/>
              <a:gd name="T13" fmla="*/ 167318912 h 177"/>
              <a:gd name="T14" fmla="*/ 23031467 w 218"/>
              <a:gd name="T15" fmla="*/ 241325113 h 177"/>
              <a:gd name="T16" fmla="*/ 0 w 218"/>
              <a:gd name="T17" fmla="*/ 270283983 h 177"/>
              <a:gd name="T18" fmla="*/ 0 w 218"/>
              <a:gd name="T19" fmla="*/ 296024802 h 177"/>
              <a:gd name="T20" fmla="*/ 23031467 w 218"/>
              <a:gd name="T21" fmla="*/ 427948743 h 177"/>
              <a:gd name="T22" fmla="*/ 92124170 w 218"/>
              <a:gd name="T23" fmla="*/ 427948743 h 177"/>
              <a:gd name="T24" fmla="*/ 92124170 w 218"/>
              <a:gd name="T25" fmla="*/ 472996073 h 177"/>
              <a:gd name="T26" fmla="*/ 48940594 w 218"/>
              <a:gd name="T27" fmla="*/ 530915607 h 177"/>
              <a:gd name="T28" fmla="*/ 115155636 w 218"/>
              <a:gd name="T29" fmla="*/ 569526836 h 177"/>
              <a:gd name="T30" fmla="*/ 328195854 w 218"/>
              <a:gd name="T31" fmla="*/ 530915607 h 177"/>
              <a:gd name="T32" fmla="*/ 328195854 w 218"/>
              <a:gd name="T33" fmla="*/ 472996073 h 177"/>
              <a:gd name="T34" fmla="*/ 443351490 w 218"/>
              <a:gd name="T35" fmla="*/ 427948743 h 177"/>
              <a:gd name="T36" fmla="*/ 443351490 w 218"/>
              <a:gd name="T37" fmla="*/ 334637825 h 177"/>
              <a:gd name="T38" fmla="*/ 477898689 w 218"/>
              <a:gd name="T39" fmla="*/ 296024802 h 177"/>
              <a:gd name="T40" fmla="*/ 443351490 w 218"/>
              <a:gd name="T41" fmla="*/ 270283983 h 177"/>
              <a:gd name="T42" fmla="*/ 509566532 w 218"/>
              <a:gd name="T43" fmla="*/ 270283983 h 177"/>
              <a:gd name="T44" fmla="*/ 509566532 w 218"/>
              <a:gd name="T45" fmla="*/ 241325113 h 177"/>
              <a:gd name="T46" fmla="*/ 509566532 w 218"/>
              <a:gd name="T47" fmla="*/ 128705890 h 177"/>
              <a:gd name="T48" fmla="*/ 570022859 w 218"/>
              <a:gd name="T49" fmla="*/ 102965071 h 177"/>
              <a:gd name="T50" fmla="*/ 595933683 w 218"/>
              <a:gd name="T51" fmla="*/ 102965071 h 177"/>
              <a:gd name="T52" fmla="*/ 627601525 w 218"/>
              <a:gd name="T53" fmla="*/ 102965071 h 177"/>
              <a:gd name="T54" fmla="*/ 627601525 w 218"/>
              <a:gd name="T55" fmla="*/ 70788150 h 177"/>
              <a:gd name="T56" fmla="*/ 570022859 w 218"/>
              <a:gd name="T57" fmla="*/ 70788150 h 177"/>
              <a:gd name="T58" fmla="*/ 509566532 w 218"/>
              <a:gd name="T59" fmla="*/ 102965071 h 177"/>
              <a:gd name="T60" fmla="*/ 477898689 w 218"/>
              <a:gd name="T61" fmla="*/ 35394972 h 177"/>
              <a:gd name="T62" fmla="*/ 443351490 w 218"/>
              <a:gd name="T63" fmla="*/ 0 h 177"/>
              <a:gd name="T64" fmla="*/ 417440666 w 218"/>
              <a:gd name="T65" fmla="*/ 70788150 h 177"/>
              <a:gd name="T66" fmla="*/ 382895162 w 218"/>
              <a:gd name="T67" fmla="*/ 70788150 h 177"/>
              <a:gd name="T68" fmla="*/ 328195854 w 218"/>
              <a:gd name="T69" fmla="*/ 102965071 h 177"/>
              <a:gd name="T70" fmla="*/ 299405672 w 218"/>
              <a:gd name="T71" fmla="*/ 102965071 h 177"/>
              <a:gd name="T72" fmla="*/ 233190630 w 218"/>
              <a:gd name="T73" fmla="*/ 70788150 h 1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8" h="177">
                <a:moveTo>
                  <a:pt x="81" y="22"/>
                </a:moveTo>
                <a:lnTo>
                  <a:pt x="72" y="22"/>
                </a:lnTo>
                <a:lnTo>
                  <a:pt x="61" y="22"/>
                </a:lnTo>
                <a:lnTo>
                  <a:pt x="61" y="40"/>
                </a:lnTo>
                <a:lnTo>
                  <a:pt x="40" y="52"/>
                </a:lnTo>
                <a:lnTo>
                  <a:pt x="32" y="61"/>
                </a:lnTo>
                <a:lnTo>
                  <a:pt x="8" y="52"/>
                </a:lnTo>
                <a:lnTo>
                  <a:pt x="8" y="75"/>
                </a:lnTo>
                <a:lnTo>
                  <a:pt x="0" y="84"/>
                </a:lnTo>
                <a:lnTo>
                  <a:pt x="0" y="92"/>
                </a:lnTo>
                <a:lnTo>
                  <a:pt x="8" y="133"/>
                </a:lnTo>
                <a:lnTo>
                  <a:pt x="32" y="133"/>
                </a:lnTo>
                <a:lnTo>
                  <a:pt x="32" y="147"/>
                </a:lnTo>
                <a:lnTo>
                  <a:pt x="17" y="165"/>
                </a:lnTo>
                <a:lnTo>
                  <a:pt x="40" y="177"/>
                </a:lnTo>
                <a:lnTo>
                  <a:pt x="114" y="165"/>
                </a:lnTo>
                <a:lnTo>
                  <a:pt x="114" y="147"/>
                </a:lnTo>
                <a:lnTo>
                  <a:pt x="154" y="133"/>
                </a:lnTo>
                <a:lnTo>
                  <a:pt x="154" y="104"/>
                </a:lnTo>
                <a:lnTo>
                  <a:pt x="166" y="92"/>
                </a:lnTo>
                <a:lnTo>
                  <a:pt x="154" y="84"/>
                </a:lnTo>
                <a:lnTo>
                  <a:pt x="177" y="84"/>
                </a:lnTo>
                <a:lnTo>
                  <a:pt x="177" y="75"/>
                </a:lnTo>
                <a:lnTo>
                  <a:pt x="177" y="40"/>
                </a:lnTo>
                <a:lnTo>
                  <a:pt x="198" y="32"/>
                </a:lnTo>
                <a:lnTo>
                  <a:pt x="207" y="32"/>
                </a:lnTo>
                <a:lnTo>
                  <a:pt x="218" y="32"/>
                </a:lnTo>
                <a:lnTo>
                  <a:pt x="218" y="22"/>
                </a:lnTo>
                <a:lnTo>
                  <a:pt x="198" y="22"/>
                </a:lnTo>
                <a:lnTo>
                  <a:pt x="177" y="32"/>
                </a:lnTo>
                <a:lnTo>
                  <a:pt x="166" y="11"/>
                </a:lnTo>
                <a:lnTo>
                  <a:pt x="154" y="0"/>
                </a:lnTo>
                <a:lnTo>
                  <a:pt x="145" y="22"/>
                </a:lnTo>
                <a:lnTo>
                  <a:pt x="133" y="22"/>
                </a:lnTo>
                <a:lnTo>
                  <a:pt x="114" y="32"/>
                </a:lnTo>
                <a:lnTo>
                  <a:pt x="104" y="32"/>
                </a:lnTo>
                <a:lnTo>
                  <a:pt x="81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3" name="Freeform 140"/>
          <p:cNvSpPr>
            <a:spLocks/>
          </p:cNvSpPr>
          <p:nvPr/>
        </p:nvSpPr>
        <p:spPr bwMode="auto">
          <a:xfrm>
            <a:off x="5838092" y="2854325"/>
            <a:ext cx="341435" cy="317500"/>
          </a:xfrm>
          <a:custGeom>
            <a:avLst/>
            <a:gdLst>
              <a:gd name="T0" fmla="*/ 233190630 w 218"/>
              <a:gd name="T1" fmla="*/ 70788150 h 177"/>
              <a:gd name="T2" fmla="*/ 207281502 w 218"/>
              <a:gd name="T3" fmla="*/ 70788150 h 177"/>
              <a:gd name="T4" fmla="*/ 175613660 w 218"/>
              <a:gd name="T5" fmla="*/ 70788150 h 177"/>
              <a:gd name="T6" fmla="*/ 175613660 w 218"/>
              <a:gd name="T7" fmla="*/ 128705890 h 177"/>
              <a:gd name="T8" fmla="*/ 115155636 w 218"/>
              <a:gd name="T9" fmla="*/ 167318912 h 177"/>
              <a:gd name="T10" fmla="*/ 92124170 w 218"/>
              <a:gd name="T11" fmla="*/ 196277782 h 177"/>
              <a:gd name="T12" fmla="*/ 23031467 w 218"/>
              <a:gd name="T13" fmla="*/ 167318912 h 177"/>
              <a:gd name="T14" fmla="*/ 23031467 w 218"/>
              <a:gd name="T15" fmla="*/ 241325113 h 177"/>
              <a:gd name="T16" fmla="*/ 0 w 218"/>
              <a:gd name="T17" fmla="*/ 270283983 h 177"/>
              <a:gd name="T18" fmla="*/ 0 w 218"/>
              <a:gd name="T19" fmla="*/ 296024802 h 177"/>
              <a:gd name="T20" fmla="*/ 23031467 w 218"/>
              <a:gd name="T21" fmla="*/ 427948743 h 177"/>
              <a:gd name="T22" fmla="*/ 92124170 w 218"/>
              <a:gd name="T23" fmla="*/ 427948743 h 177"/>
              <a:gd name="T24" fmla="*/ 92124170 w 218"/>
              <a:gd name="T25" fmla="*/ 472996073 h 177"/>
              <a:gd name="T26" fmla="*/ 48940594 w 218"/>
              <a:gd name="T27" fmla="*/ 530915607 h 177"/>
              <a:gd name="T28" fmla="*/ 115155636 w 218"/>
              <a:gd name="T29" fmla="*/ 569526836 h 177"/>
              <a:gd name="T30" fmla="*/ 328195854 w 218"/>
              <a:gd name="T31" fmla="*/ 530915607 h 177"/>
              <a:gd name="T32" fmla="*/ 328195854 w 218"/>
              <a:gd name="T33" fmla="*/ 472996073 h 177"/>
              <a:gd name="T34" fmla="*/ 443351490 w 218"/>
              <a:gd name="T35" fmla="*/ 427948743 h 177"/>
              <a:gd name="T36" fmla="*/ 443351490 w 218"/>
              <a:gd name="T37" fmla="*/ 334637825 h 177"/>
              <a:gd name="T38" fmla="*/ 477898689 w 218"/>
              <a:gd name="T39" fmla="*/ 296024802 h 177"/>
              <a:gd name="T40" fmla="*/ 443351490 w 218"/>
              <a:gd name="T41" fmla="*/ 270283983 h 177"/>
              <a:gd name="T42" fmla="*/ 509566532 w 218"/>
              <a:gd name="T43" fmla="*/ 270283983 h 177"/>
              <a:gd name="T44" fmla="*/ 509566532 w 218"/>
              <a:gd name="T45" fmla="*/ 241325113 h 177"/>
              <a:gd name="T46" fmla="*/ 509566532 w 218"/>
              <a:gd name="T47" fmla="*/ 128705890 h 177"/>
              <a:gd name="T48" fmla="*/ 570022859 w 218"/>
              <a:gd name="T49" fmla="*/ 102965071 h 177"/>
              <a:gd name="T50" fmla="*/ 595933683 w 218"/>
              <a:gd name="T51" fmla="*/ 102965071 h 177"/>
              <a:gd name="T52" fmla="*/ 627601525 w 218"/>
              <a:gd name="T53" fmla="*/ 102965071 h 177"/>
              <a:gd name="T54" fmla="*/ 627601525 w 218"/>
              <a:gd name="T55" fmla="*/ 70788150 h 177"/>
              <a:gd name="T56" fmla="*/ 570022859 w 218"/>
              <a:gd name="T57" fmla="*/ 70788150 h 177"/>
              <a:gd name="T58" fmla="*/ 509566532 w 218"/>
              <a:gd name="T59" fmla="*/ 102965071 h 177"/>
              <a:gd name="T60" fmla="*/ 477898689 w 218"/>
              <a:gd name="T61" fmla="*/ 35394972 h 177"/>
              <a:gd name="T62" fmla="*/ 443351490 w 218"/>
              <a:gd name="T63" fmla="*/ 0 h 177"/>
              <a:gd name="T64" fmla="*/ 417440666 w 218"/>
              <a:gd name="T65" fmla="*/ 70788150 h 177"/>
              <a:gd name="T66" fmla="*/ 382895162 w 218"/>
              <a:gd name="T67" fmla="*/ 70788150 h 177"/>
              <a:gd name="T68" fmla="*/ 328195854 w 218"/>
              <a:gd name="T69" fmla="*/ 102965071 h 177"/>
              <a:gd name="T70" fmla="*/ 299405672 w 218"/>
              <a:gd name="T71" fmla="*/ 102965071 h 177"/>
              <a:gd name="T72" fmla="*/ 233190630 w 218"/>
              <a:gd name="T73" fmla="*/ 70788150 h 1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8" h="177">
                <a:moveTo>
                  <a:pt x="81" y="22"/>
                </a:moveTo>
                <a:lnTo>
                  <a:pt x="72" y="22"/>
                </a:lnTo>
                <a:lnTo>
                  <a:pt x="61" y="22"/>
                </a:lnTo>
                <a:lnTo>
                  <a:pt x="61" y="40"/>
                </a:lnTo>
                <a:lnTo>
                  <a:pt x="40" y="52"/>
                </a:lnTo>
                <a:lnTo>
                  <a:pt x="32" y="61"/>
                </a:lnTo>
                <a:lnTo>
                  <a:pt x="8" y="52"/>
                </a:lnTo>
                <a:lnTo>
                  <a:pt x="8" y="75"/>
                </a:lnTo>
                <a:lnTo>
                  <a:pt x="0" y="84"/>
                </a:lnTo>
                <a:lnTo>
                  <a:pt x="0" y="92"/>
                </a:lnTo>
                <a:lnTo>
                  <a:pt x="8" y="133"/>
                </a:lnTo>
                <a:lnTo>
                  <a:pt x="32" y="133"/>
                </a:lnTo>
                <a:lnTo>
                  <a:pt x="32" y="147"/>
                </a:lnTo>
                <a:lnTo>
                  <a:pt x="17" y="165"/>
                </a:lnTo>
                <a:lnTo>
                  <a:pt x="40" y="177"/>
                </a:lnTo>
                <a:lnTo>
                  <a:pt x="114" y="165"/>
                </a:lnTo>
                <a:lnTo>
                  <a:pt x="114" y="147"/>
                </a:lnTo>
                <a:lnTo>
                  <a:pt x="154" y="133"/>
                </a:lnTo>
                <a:lnTo>
                  <a:pt x="154" y="104"/>
                </a:lnTo>
                <a:lnTo>
                  <a:pt x="166" y="92"/>
                </a:lnTo>
                <a:lnTo>
                  <a:pt x="154" y="84"/>
                </a:lnTo>
                <a:lnTo>
                  <a:pt x="177" y="84"/>
                </a:lnTo>
                <a:lnTo>
                  <a:pt x="177" y="75"/>
                </a:lnTo>
                <a:lnTo>
                  <a:pt x="177" y="40"/>
                </a:lnTo>
                <a:lnTo>
                  <a:pt x="198" y="32"/>
                </a:lnTo>
                <a:lnTo>
                  <a:pt x="207" y="32"/>
                </a:lnTo>
                <a:lnTo>
                  <a:pt x="218" y="32"/>
                </a:lnTo>
                <a:lnTo>
                  <a:pt x="218" y="22"/>
                </a:lnTo>
                <a:lnTo>
                  <a:pt x="198" y="22"/>
                </a:lnTo>
                <a:lnTo>
                  <a:pt x="177" y="32"/>
                </a:lnTo>
                <a:lnTo>
                  <a:pt x="166" y="11"/>
                </a:lnTo>
                <a:lnTo>
                  <a:pt x="154" y="0"/>
                </a:lnTo>
                <a:lnTo>
                  <a:pt x="145" y="22"/>
                </a:lnTo>
                <a:lnTo>
                  <a:pt x="133" y="22"/>
                </a:lnTo>
                <a:lnTo>
                  <a:pt x="114" y="32"/>
                </a:lnTo>
                <a:lnTo>
                  <a:pt x="104" y="32"/>
                </a:lnTo>
                <a:lnTo>
                  <a:pt x="81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4" name="Freeform 141"/>
          <p:cNvSpPr>
            <a:spLocks/>
          </p:cNvSpPr>
          <p:nvPr/>
        </p:nvSpPr>
        <p:spPr bwMode="auto">
          <a:xfrm>
            <a:off x="7411916" y="2701926"/>
            <a:ext cx="131885" cy="169863"/>
          </a:xfrm>
          <a:custGeom>
            <a:avLst/>
            <a:gdLst>
              <a:gd name="T0" fmla="*/ 176474438 w 84"/>
              <a:gd name="T1" fmla="*/ 0 h 95"/>
              <a:gd name="T2" fmla="*/ 243015067 w 84"/>
              <a:gd name="T3" fmla="*/ 0 h 95"/>
              <a:gd name="T4" fmla="*/ 216977799 w 84"/>
              <a:gd name="T5" fmla="*/ 70335798 h 95"/>
              <a:gd name="T6" fmla="*/ 243015067 w 84"/>
              <a:gd name="T7" fmla="*/ 137472808 h 95"/>
              <a:gd name="T8" fmla="*/ 147545652 w 84"/>
              <a:gd name="T9" fmla="*/ 172641601 h 95"/>
              <a:gd name="T10" fmla="*/ 176474438 w 84"/>
              <a:gd name="T11" fmla="*/ 230187609 h 95"/>
              <a:gd name="T12" fmla="*/ 243015067 w 84"/>
              <a:gd name="T13" fmla="*/ 265356403 h 95"/>
              <a:gd name="T14" fmla="*/ 216977799 w 84"/>
              <a:gd name="T15" fmla="*/ 303720408 h 95"/>
              <a:gd name="T16" fmla="*/ 176474438 w 84"/>
              <a:gd name="T17" fmla="*/ 303720408 h 95"/>
              <a:gd name="T18" fmla="*/ 89684679 w 84"/>
              <a:gd name="T19" fmla="*/ 303720408 h 95"/>
              <a:gd name="T20" fmla="*/ 89684679 w 84"/>
              <a:gd name="T21" fmla="*/ 204611606 h 95"/>
              <a:gd name="T22" fmla="*/ 0 w 84"/>
              <a:gd name="T23" fmla="*/ 204611606 h 95"/>
              <a:gd name="T24" fmla="*/ 89684679 w 84"/>
              <a:gd name="T25" fmla="*/ 70335798 h 95"/>
              <a:gd name="T26" fmla="*/ 147545652 w 84"/>
              <a:gd name="T27" fmla="*/ 111896804 h 95"/>
              <a:gd name="T28" fmla="*/ 147545652 w 84"/>
              <a:gd name="T29" fmla="*/ 70335798 h 95"/>
              <a:gd name="T30" fmla="*/ 176474438 w 84"/>
              <a:gd name="T31" fmla="*/ 35167005 h 95"/>
              <a:gd name="T32" fmla="*/ 176474438 w 84"/>
              <a:gd name="T33" fmla="*/ 0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" h="95">
                <a:moveTo>
                  <a:pt x="61" y="0"/>
                </a:moveTo>
                <a:lnTo>
                  <a:pt x="84" y="0"/>
                </a:lnTo>
                <a:lnTo>
                  <a:pt x="75" y="22"/>
                </a:lnTo>
                <a:lnTo>
                  <a:pt x="84" y="43"/>
                </a:lnTo>
                <a:lnTo>
                  <a:pt x="51" y="54"/>
                </a:lnTo>
                <a:lnTo>
                  <a:pt x="61" y="72"/>
                </a:lnTo>
                <a:lnTo>
                  <a:pt x="84" y="83"/>
                </a:lnTo>
                <a:lnTo>
                  <a:pt x="75" y="95"/>
                </a:lnTo>
                <a:lnTo>
                  <a:pt x="61" y="95"/>
                </a:lnTo>
                <a:lnTo>
                  <a:pt x="31" y="95"/>
                </a:lnTo>
                <a:lnTo>
                  <a:pt x="31" y="64"/>
                </a:lnTo>
                <a:lnTo>
                  <a:pt x="0" y="64"/>
                </a:lnTo>
                <a:lnTo>
                  <a:pt x="31" y="22"/>
                </a:lnTo>
                <a:lnTo>
                  <a:pt x="51" y="35"/>
                </a:lnTo>
                <a:lnTo>
                  <a:pt x="51" y="22"/>
                </a:lnTo>
                <a:lnTo>
                  <a:pt x="61" y="11"/>
                </a:lnTo>
                <a:lnTo>
                  <a:pt x="61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5" name="Freeform 142"/>
          <p:cNvSpPr>
            <a:spLocks/>
          </p:cNvSpPr>
          <p:nvPr/>
        </p:nvSpPr>
        <p:spPr bwMode="auto">
          <a:xfrm>
            <a:off x="7411916" y="2701926"/>
            <a:ext cx="131885" cy="169863"/>
          </a:xfrm>
          <a:custGeom>
            <a:avLst/>
            <a:gdLst>
              <a:gd name="T0" fmla="*/ 176474438 w 84"/>
              <a:gd name="T1" fmla="*/ 0 h 95"/>
              <a:gd name="T2" fmla="*/ 243015067 w 84"/>
              <a:gd name="T3" fmla="*/ 0 h 95"/>
              <a:gd name="T4" fmla="*/ 216977799 w 84"/>
              <a:gd name="T5" fmla="*/ 70335798 h 95"/>
              <a:gd name="T6" fmla="*/ 243015067 w 84"/>
              <a:gd name="T7" fmla="*/ 137472808 h 95"/>
              <a:gd name="T8" fmla="*/ 147545652 w 84"/>
              <a:gd name="T9" fmla="*/ 172641601 h 95"/>
              <a:gd name="T10" fmla="*/ 176474438 w 84"/>
              <a:gd name="T11" fmla="*/ 230187609 h 95"/>
              <a:gd name="T12" fmla="*/ 243015067 w 84"/>
              <a:gd name="T13" fmla="*/ 265356403 h 95"/>
              <a:gd name="T14" fmla="*/ 216977799 w 84"/>
              <a:gd name="T15" fmla="*/ 303720408 h 95"/>
              <a:gd name="T16" fmla="*/ 176474438 w 84"/>
              <a:gd name="T17" fmla="*/ 303720408 h 95"/>
              <a:gd name="T18" fmla="*/ 89684679 w 84"/>
              <a:gd name="T19" fmla="*/ 303720408 h 95"/>
              <a:gd name="T20" fmla="*/ 89684679 w 84"/>
              <a:gd name="T21" fmla="*/ 204611606 h 95"/>
              <a:gd name="T22" fmla="*/ 0 w 84"/>
              <a:gd name="T23" fmla="*/ 204611606 h 95"/>
              <a:gd name="T24" fmla="*/ 89684679 w 84"/>
              <a:gd name="T25" fmla="*/ 70335798 h 95"/>
              <a:gd name="T26" fmla="*/ 147545652 w 84"/>
              <a:gd name="T27" fmla="*/ 111896804 h 95"/>
              <a:gd name="T28" fmla="*/ 147545652 w 84"/>
              <a:gd name="T29" fmla="*/ 70335798 h 95"/>
              <a:gd name="T30" fmla="*/ 176474438 w 84"/>
              <a:gd name="T31" fmla="*/ 35167005 h 95"/>
              <a:gd name="T32" fmla="*/ 176474438 w 84"/>
              <a:gd name="T33" fmla="*/ 0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" h="95">
                <a:moveTo>
                  <a:pt x="61" y="0"/>
                </a:moveTo>
                <a:lnTo>
                  <a:pt x="84" y="0"/>
                </a:lnTo>
                <a:lnTo>
                  <a:pt x="75" y="22"/>
                </a:lnTo>
                <a:lnTo>
                  <a:pt x="84" y="43"/>
                </a:lnTo>
                <a:lnTo>
                  <a:pt x="51" y="54"/>
                </a:lnTo>
                <a:lnTo>
                  <a:pt x="61" y="72"/>
                </a:lnTo>
                <a:lnTo>
                  <a:pt x="84" y="83"/>
                </a:lnTo>
                <a:lnTo>
                  <a:pt x="75" y="95"/>
                </a:lnTo>
                <a:lnTo>
                  <a:pt x="61" y="95"/>
                </a:lnTo>
                <a:lnTo>
                  <a:pt x="31" y="95"/>
                </a:lnTo>
                <a:lnTo>
                  <a:pt x="31" y="64"/>
                </a:lnTo>
                <a:lnTo>
                  <a:pt x="0" y="64"/>
                </a:lnTo>
                <a:lnTo>
                  <a:pt x="31" y="22"/>
                </a:lnTo>
                <a:lnTo>
                  <a:pt x="51" y="35"/>
                </a:lnTo>
                <a:lnTo>
                  <a:pt x="51" y="22"/>
                </a:lnTo>
                <a:lnTo>
                  <a:pt x="61" y="11"/>
                </a:lnTo>
                <a:lnTo>
                  <a:pt x="61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6" name="Freeform 143"/>
          <p:cNvSpPr>
            <a:spLocks/>
          </p:cNvSpPr>
          <p:nvPr/>
        </p:nvSpPr>
        <p:spPr bwMode="auto">
          <a:xfrm>
            <a:off x="7507166" y="2854326"/>
            <a:ext cx="99646" cy="150813"/>
          </a:xfrm>
          <a:custGeom>
            <a:avLst/>
            <a:gdLst>
              <a:gd name="T0" fmla="*/ 0 w 64"/>
              <a:gd name="T1" fmla="*/ 35457214 h 84"/>
              <a:gd name="T2" fmla="*/ 0 w 64"/>
              <a:gd name="T3" fmla="*/ 70916222 h 84"/>
              <a:gd name="T4" fmla="*/ 39830177 w 64"/>
              <a:gd name="T5" fmla="*/ 103150706 h 84"/>
              <a:gd name="T6" fmla="*/ 0 w 64"/>
              <a:gd name="T7" fmla="*/ 103150706 h 84"/>
              <a:gd name="T8" fmla="*/ 62590759 w 64"/>
              <a:gd name="T9" fmla="*/ 164395147 h 84"/>
              <a:gd name="T10" fmla="*/ 39830177 w 64"/>
              <a:gd name="T11" fmla="*/ 196629630 h 84"/>
              <a:gd name="T12" fmla="*/ 96729947 w 64"/>
              <a:gd name="T13" fmla="*/ 270768583 h 84"/>
              <a:gd name="T14" fmla="*/ 182081289 w 64"/>
              <a:gd name="T15" fmla="*/ 196629630 h 84"/>
              <a:gd name="T16" fmla="*/ 182081289 w 64"/>
              <a:gd name="T17" fmla="*/ 164395147 h 84"/>
              <a:gd name="T18" fmla="*/ 122336024 w 64"/>
              <a:gd name="T19" fmla="*/ 70916222 h 84"/>
              <a:gd name="T20" fmla="*/ 62590759 w 64"/>
              <a:gd name="T21" fmla="*/ 0 h 84"/>
              <a:gd name="T22" fmla="*/ 39830177 w 64"/>
              <a:gd name="T23" fmla="*/ 35457214 h 84"/>
              <a:gd name="T24" fmla="*/ 0 w 64"/>
              <a:gd name="T25" fmla="*/ 35457214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" h="84">
                <a:moveTo>
                  <a:pt x="0" y="11"/>
                </a:moveTo>
                <a:lnTo>
                  <a:pt x="0" y="22"/>
                </a:lnTo>
                <a:lnTo>
                  <a:pt x="14" y="32"/>
                </a:lnTo>
                <a:lnTo>
                  <a:pt x="0" y="32"/>
                </a:lnTo>
                <a:lnTo>
                  <a:pt x="22" y="51"/>
                </a:lnTo>
                <a:lnTo>
                  <a:pt x="14" y="61"/>
                </a:lnTo>
                <a:lnTo>
                  <a:pt x="34" y="84"/>
                </a:lnTo>
                <a:lnTo>
                  <a:pt x="64" y="61"/>
                </a:lnTo>
                <a:lnTo>
                  <a:pt x="64" y="51"/>
                </a:lnTo>
                <a:lnTo>
                  <a:pt x="43" y="22"/>
                </a:lnTo>
                <a:lnTo>
                  <a:pt x="22" y="0"/>
                </a:lnTo>
                <a:lnTo>
                  <a:pt x="14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7" name="Freeform 144"/>
          <p:cNvSpPr>
            <a:spLocks/>
          </p:cNvSpPr>
          <p:nvPr/>
        </p:nvSpPr>
        <p:spPr bwMode="auto">
          <a:xfrm>
            <a:off x="7507166" y="2854326"/>
            <a:ext cx="99646" cy="150813"/>
          </a:xfrm>
          <a:custGeom>
            <a:avLst/>
            <a:gdLst>
              <a:gd name="T0" fmla="*/ 0 w 64"/>
              <a:gd name="T1" fmla="*/ 35457214 h 84"/>
              <a:gd name="T2" fmla="*/ 0 w 64"/>
              <a:gd name="T3" fmla="*/ 70916222 h 84"/>
              <a:gd name="T4" fmla="*/ 39830177 w 64"/>
              <a:gd name="T5" fmla="*/ 103150706 h 84"/>
              <a:gd name="T6" fmla="*/ 0 w 64"/>
              <a:gd name="T7" fmla="*/ 103150706 h 84"/>
              <a:gd name="T8" fmla="*/ 62590759 w 64"/>
              <a:gd name="T9" fmla="*/ 164395147 h 84"/>
              <a:gd name="T10" fmla="*/ 39830177 w 64"/>
              <a:gd name="T11" fmla="*/ 196629630 h 84"/>
              <a:gd name="T12" fmla="*/ 96729947 w 64"/>
              <a:gd name="T13" fmla="*/ 270768583 h 84"/>
              <a:gd name="T14" fmla="*/ 182081289 w 64"/>
              <a:gd name="T15" fmla="*/ 196629630 h 84"/>
              <a:gd name="T16" fmla="*/ 182081289 w 64"/>
              <a:gd name="T17" fmla="*/ 164395147 h 84"/>
              <a:gd name="T18" fmla="*/ 122336024 w 64"/>
              <a:gd name="T19" fmla="*/ 70916222 h 84"/>
              <a:gd name="T20" fmla="*/ 62590759 w 64"/>
              <a:gd name="T21" fmla="*/ 0 h 84"/>
              <a:gd name="T22" fmla="*/ 39830177 w 64"/>
              <a:gd name="T23" fmla="*/ 35457214 h 84"/>
              <a:gd name="T24" fmla="*/ 0 w 64"/>
              <a:gd name="T25" fmla="*/ 35457214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" h="84">
                <a:moveTo>
                  <a:pt x="0" y="11"/>
                </a:moveTo>
                <a:lnTo>
                  <a:pt x="0" y="22"/>
                </a:lnTo>
                <a:lnTo>
                  <a:pt x="14" y="32"/>
                </a:lnTo>
                <a:lnTo>
                  <a:pt x="0" y="32"/>
                </a:lnTo>
                <a:lnTo>
                  <a:pt x="22" y="51"/>
                </a:lnTo>
                <a:lnTo>
                  <a:pt x="14" y="61"/>
                </a:lnTo>
                <a:lnTo>
                  <a:pt x="34" y="84"/>
                </a:lnTo>
                <a:lnTo>
                  <a:pt x="64" y="61"/>
                </a:lnTo>
                <a:lnTo>
                  <a:pt x="64" y="51"/>
                </a:lnTo>
                <a:lnTo>
                  <a:pt x="43" y="22"/>
                </a:lnTo>
                <a:lnTo>
                  <a:pt x="22" y="0"/>
                </a:lnTo>
                <a:lnTo>
                  <a:pt x="14" y="11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8" name="Freeform 145"/>
          <p:cNvSpPr>
            <a:spLocks/>
          </p:cNvSpPr>
          <p:nvPr/>
        </p:nvSpPr>
        <p:spPr bwMode="auto">
          <a:xfrm>
            <a:off x="6390543" y="2393950"/>
            <a:ext cx="789842" cy="350838"/>
          </a:xfrm>
          <a:custGeom>
            <a:avLst/>
            <a:gdLst>
              <a:gd name="T0" fmla="*/ 1201026461 w 506"/>
              <a:gd name="T1" fmla="*/ 148902844 h 195"/>
              <a:gd name="T2" fmla="*/ 1238202100 w 506"/>
              <a:gd name="T3" fmla="*/ 123005602 h 195"/>
              <a:gd name="T4" fmla="*/ 1152414375 w 506"/>
              <a:gd name="T5" fmla="*/ 93873454 h 195"/>
              <a:gd name="T6" fmla="*/ 1086643391 w 506"/>
              <a:gd name="T7" fmla="*/ 123005602 h 195"/>
              <a:gd name="T8" fmla="*/ 969400787 w 506"/>
              <a:gd name="T9" fmla="*/ 148902844 h 195"/>
              <a:gd name="T10" fmla="*/ 749211559 w 506"/>
              <a:gd name="T11" fmla="*/ 93873454 h 195"/>
              <a:gd name="T12" fmla="*/ 634828490 w 506"/>
              <a:gd name="T13" fmla="*/ 93873454 h 195"/>
              <a:gd name="T14" fmla="*/ 543321696 w 506"/>
              <a:gd name="T15" fmla="*/ 29133947 h 195"/>
              <a:gd name="T16" fmla="*/ 426079091 w 506"/>
              <a:gd name="T17" fmla="*/ 0 h 195"/>
              <a:gd name="T18" fmla="*/ 400341590 w 506"/>
              <a:gd name="T19" fmla="*/ 29133947 h 195"/>
              <a:gd name="T20" fmla="*/ 426079091 w 506"/>
              <a:gd name="T21" fmla="*/ 55029390 h 195"/>
              <a:gd name="T22" fmla="*/ 426079091 w 506"/>
              <a:gd name="T23" fmla="*/ 123005602 h 195"/>
              <a:gd name="T24" fmla="*/ 300256192 w 506"/>
              <a:gd name="T25" fmla="*/ 123005602 h 195"/>
              <a:gd name="T26" fmla="*/ 251644106 w 506"/>
              <a:gd name="T27" fmla="*/ 93873454 h 195"/>
              <a:gd name="T28" fmla="*/ 148699175 w 506"/>
              <a:gd name="T29" fmla="*/ 55029390 h 195"/>
              <a:gd name="T30" fmla="*/ 0 w 506"/>
              <a:gd name="T31" fmla="*/ 148902844 h 195"/>
              <a:gd name="T32" fmla="*/ 65770984 w 506"/>
              <a:gd name="T33" fmla="*/ 223354266 h 195"/>
              <a:gd name="T34" fmla="*/ 122961673 w 506"/>
              <a:gd name="T35" fmla="*/ 265435035 h 195"/>
              <a:gd name="T36" fmla="*/ 183013588 w 506"/>
              <a:gd name="T37" fmla="*/ 291330478 h 195"/>
              <a:gd name="T38" fmla="*/ 214468467 w 506"/>
              <a:gd name="T39" fmla="*/ 385203931 h 195"/>
              <a:gd name="T40" fmla="*/ 426079091 w 506"/>
              <a:gd name="T41" fmla="*/ 459655353 h 195"/>
              <a:gd name="T42" fmla="*/ 543321696 w 506"/>
              <a:gd name="T43" fmla="*/ 556765513 h 195"/>
              <a:gd name="T44" fmla="*/ 726335284 w 506"/>
              <a:gd name="T45" fmla="*/ 556765513 h 195"/>
              <a:gd name="T46" fmla="*/ 935084682 w 506"/>
              <a:gd name="T47" fmla="*/ 631216935 h 195"/>
              <a:gd name="T48" fmla="*/ 1052328977 w 506"/>
              <a:gd name="T49" fmla="*/ 592372871 h 195"/>
              <a:gd name="T50" fmla="*/ 1152414375 w 506"/>
              <a:gd name="T51" fmla="*/ 556765513 h 195"/>
              <a:gd name="T52" fmla="*/ 1201026461 w 506"/>
              <a:gd name="T53" fmla="*/ 498499417 h 195"/>
              <a:gd name="T54" fmla="*/ 1178150185 w 506"/>
              <a:gd name="T55" fmla="*/ 459655353 h 195"/>
              <a:gd name="T56" fmla="*/ 1201026461 w 506"/>
              <a:gd name="T57" fmla="*/ 433759911 h 195"/>
              <a:gd name="T58" fmla="*/ 1261078376 w 506"/>
              <a:gd name="T59" fmla="*/ 433759911 h 195"/>
              <a:gd name="T60" fmla="*/ 1295392790 w 506"/>
              <a:gd name="T61" fmla="*/ 385203931 h 195"/>
              <a:gd name="T62" fmla="*/ 1329708894 w 506"/>
              <a:gd name="T63" fmla="*/ 356071783 h 195"/>
              <a:gd name="T64" fmla="*/ 1361163773 w 506"/>
              <a:gd name="T65" fmla="*/ 330174541 h 195"/>
              <a:gd name="T66" fmla="*/ 1446951499 w 506"/>
              <a:gd name="T67" fmla="*/ 330174541 h 195"/>
              <a:gd name="T68" fmla="*/ 1412637085 w 506"/>
              <a:gd name="T69" fmla="*/ 265435035 h 195"/>
              <a:gd name="T70" fmla="*/ 1386899584 w 506"/>
              <a:gd name="T71" fmla="*/ 223354266 h 195"/>
              <a:gd name="T72" fmla="*/ 1329708894 w 506"/>
              <a:gd name="T73" fmla="*/ 265435035 h 195"/>
              <a:gd name="T74" fmla="*/ 1261078376 w 506"/>
              <a:gd name="T75" fmla="*/ 265435035 h 195"/>
              <a:gd name="T76" fmla="*/ 1201026461 w 506"/>
              <a:gd name="T77" fmla="*/ 148902844 h 19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06" h="195">
                <a:moveTo>
                  <a:pt x="420" y="46"/>
                </a:moveTo>
                <a:lnTo>
                  <a:pt x="433" y="38"/>
                </a:lnTo>
                <a:lnTo>
                  <a:pt x="403" y="29"/>
                </a:lnTo>
                <a:lnTo>
                  <a:pt x="380" y="38"/>
                </a:lnTo>
                <a:lnTo>
                  <a:pt x="339" y="46"/>
                </a:lnTo>
                <a:lnTo>
                  <a:pt x="262" y="29"/>
                </a:lnTo>
                <a:lnTo>
                  <a:pt x="222" y="29"/>
                </a:lnTo>
                <a:lnTo>
                  <a:pt x="190" y="9"/>
                </a:lnTo>
                <a:lnTo>
                  <a:pt x="149" y="0"/>
                </a:lnTo>
                <a:lnTo>
                  <a:pt x="140" y="9"/>
                </a:lnTo>
                <a:lnTo>
                  <a:pt x="149" y="17"/>
                </a:lnTo>
                <a:lnTo>
                  <a:pt x="149" y="38"/>
                </a:lnTo>
                <a:lnTo>
                  <a:pt x="105" y="38"/>
                </a:lnTo>
                <a:lnTo>
                  <a:pt x="88" y="29"/>
                </a:lnTo>
                <a:lnTo>
                  <a:pt x="52" y="17"/>
                </a:lnTo>
                <a:lnTo>
                  <a:pt x="0" y="46"/>
                </a:lnTo>
                <a:lnTo>
                  <a:pt x="23" y="69"/>
                </a:lnTo>
                <a:lnTo>
                  <a:pt x="43" y="82"/>
                </a:lnTo>
                <a:lnTo>
                  <a:pt x="64" y="90"/>
                </a:lnTo>
                <a:lnTo>
                  <a:pt x="75" y="119"/>
                </a:lnTo>
                <a:lnTo>
                  <a:pt x="149" y="142"/>
                </a:lnTo>
                <a:lnTo>
                  <a:pt x="190" y="172"/>
                </a:lnTo>
                <a:lnTo>
                  <a:pt x="254" y="172"/>
                </a:lnTo>
                <a:lnTo>
                  <a:pt x="327" y="195"/>
                </a:lnTo>
                <a:lnTo>
                  <a:pt x="368" y="183"/>
                </a:lnTo>
                <a:lnTo>
                  <a:pt x="403" y="172"/>
                </a:lnTo>
                <a:lnTo>
                  <a:pt x="420" y="154"/>
                </a:lnTo>
                <a:lnTo>
                  <a:pt x="412" y="142"/>
                </a:lnTo>
                <a:lnTo>
                  <a:pt x="420" y="134"/>
                </a:lnTo>
                <a:lnTo>
                  <a:pt x="441" y="134"/>
                </a:lnTo>
                <a:lnTo>
                  <a:pt x="453" y="119"/>
                </a:lnTo>
                <a:lnTo>
                  <a:pt x="465" y="110"/>
                </a:lnTo>
                <a:lnTo>
                  <a:pt x="476" y="102"/>
                </a:lnTo>
                <a:lnTo>
                  <a:pt x="506" y="102"/>
                </a:lnTo>
                <a:lnTo>
                  <a:pt x="494" y="82"/>
                </a:lnTo>
                <a:lnTo>
                  <a:pt x="485" y="69"/>
                </a:lnTo>
                <a:lnTo>
                  <a:pt x="465" y="82"/>
                </a:lnTo>
                <a:lnTo>
                  <a:pt x="441" y="82"/>
                </a:lnTo>
                <a:lnTo>
                  <a:pt x="420" y="46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59" name="Freeform 146"/>
          <p:cNvSpPr>
            <a:spLocks/>
          </p:cNvSpPr>
          <p:nvPr/>
        </p:nvSpPr>
        <p:spPr bwMode="auto">
          <a:xfrm>
            <a:off x="6390543" y="2393950"/>
            <a:ext cx="789842" cy="350838"/>
          </a:xfrm>
          <a:custGeom>
            <a:avLst/>
            <a:gdLst>
              <a:gd name="T0" fmla="*/ 1201026461 w 506"/>
              <a:gd name="T1" fmla="*/ 148902844 h 195"/>
              <a:gd name="T2" fmla="*/ 1238202100 w 506"/>
              <a:gd name="T3" fmla="*/ 123005602 h 195"/>
              <a:gd name="T4" fmla="*/ 1152414375 w 506"/>
              <a:gd name="T5" fmla="*/ 93873454 h 195"/>
              <a:gd name="T6" fmla="*/ 1086643391 w 506"/>
              <a:gd name="T7" fmla="*/ 123005602 h 195"/>
              <a:gd name="T8" fmla="*/ 969400787 w 506"/>
              <a:gd name="T9" fmla="*/ 148902844 h 195"/>
              <a:gd name="T10" fmla="*/ 749211559 w 506"/>
              <a:gd name="T11" fmla="*/ 93873454 h 195"/>
              <a:gd name="T12" fmla="*/ 634828490 w 506"/>
              <a:gd name="T13" fmla="*/ 93873454 h 195"/>
              <a:gd name="T14" fmla="*/ 543321696 w 506"/>
              <a:gd name="T15" fmla="*/ 29133947 h 195"/>
              <a:gd name="T16" fmla="*/ 426079091 w 506"/>
              <a:gd name="T17" fmla="*/ 0 h 195"/>
              <a:gd name="T18" fmla="*/ 400341590 w 506"/>
              <a:gd name="T19" fmla="*/ 29133947 h 195"/>
              <a:gd name="T20" fmla="*/ 426079091 w 506"/>
              <a:gd name="T21" fmla="*/ 55029390 h 195"/>
              <a:gd name="T22" fmla="*/ 426079091 w 506"/>
              <a:gd name="T23" fmla="*/ 123005602 h 195"/>
              <a:gd name="T24" fmla="*/ 300256192 w 506"/>
              <a:gd name="T25" fmla="*/ 123005602 h 195"/>
              <a:gd name="T26" fmla="*/ 251644106 w 506"/>
              <a:gd name="T27" fmla="*/ 93873454 h 195"/>
              <a:gd name="T28" fmla="*/ 148699175 w 506"/>
              <a:gd name="T29" fmla="*/ 55029390 h 195"/>
              <a:gd name="T30" fmla="*/ 0 w 506"/>
              <a:gd name="T31" fmla="*/ 148902844 h 195"/>
              <a:gd name="T32" fmla="*/ 65770984 w 506"/>
              <a:gd name="T33" fmla="*/ 223354266 h 195"/>
              <a:gd name="T34" fmla="*/ 122961673 w 506"/>
              <a:gd name="T35" fmla="*/ 265435035 h 195"/>
              <a:gd name="T36" fmla="*/ 183013588 w 506"/>
              <a:gd name="T37" fmla="*/ 291330478 h 195"/>
              <a:gd name="T38" fmla="*/ 214468467 w 506"/>
              <a:gd name="T39" fmla="*/ 385203931 h 195"/>
              <a:gd name="T40" fmla="*/ 426079091 w 506"/>
              <a:gd name="T41" fmla="*/ 459655353 h 195"/>
              <a:gd name="T42" fmla="*/ 543321696 w 506"/>
              <a:gd name="T43" fmla="*/ 556765513 h 195"/>
              <a:gd name="T44" fmla="*/ 726335284 w 506"/>
              <a:gd name="T45" fmla="*/ 556765513 h 195"/>
              <a:gd name="T46" fmla="*/ 935084682 w 506"/>
              <a:gd name="T47" fmla="*/ 631216935 h 195"/>
              <a:gd name="T48" fmla="*/ 1052328977 w 506"/>
              <a:gd name="T49" fmla="*/ 592372871 h 195"/>
              <a:gd name="T50" fmla="*/ 1152414375 w 506"/>
              <a:gd name="T51" fmla="*/ 556765513 h 195"/>
              <a:gd name="T52" fmla="*/ 1201026461 w 506"/>
              <a:gd name="T53" fmla="*/ 498499417 h 195"/>
              <a:gd name="T54" fmla="*/ 1178150185 w 506"/>
              <a:gd name="T55" fmla="*/ 459655353 h 195"/>
              <a:gd name="T56" fmla="*/ 1201026461 w 506"/>
              <a:gd name="T57" fmla="*/ 433759911 h 195"/>
              <a:gd name="T58" fmla="*/ 1261078376 w 506"/>
              <a:gd name="T59" fmla="*/ 433759911 h 195"/>
              <a:gd name="T60" fmla="*/ 1295392790 w 506"/>
              <a:gd name="T61" fmla="*/ 385203931 h 195"/>
              <a:gd name="T62" fmla="*/ 1329708894 w 506"/>
              <a:gd name="T63" fmla="*/ 356071783 h 195"/>
              <a:gd name="T64" fmla="*/ 1361163773 w 506"/>
              <a:gd name="T65" fmla="*/ 330174541 h 195"/>
              <a:gd name="T66" fmla="*/ 1446951499 w 506"/>
              <a:gd name="T67" fmla="*/ 330174541 h 195"/>
              <a:gd name="T68" fmla="*/ 1412637085 w 506"/>
              <a:gd name="T69" fmla="*/ 265435035 h 195"/>
              <a:gd name="T70" fmla="*/ 1386899584 w 506"/>
              <a:gd name="T71" fmla="*/ 223354266 h 195"/>
              <a:gd name="T72" fmla="*/ 1329708894 w 506"/>
              <a:gd name="T73" fmla="*/ 265435035 h 195"/>
              <a:gd name="T74" fmla="*/ 1261078376 w 506"/>
              <a:gd name="T75" fmla="*/ 265435035 h 195"/>
              <a:gd name="T76" fmla="*/ 1201026461 w 506"/>
              <a:gd name="T77" fmla="*/ 148902844 h 19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06" h="195">
                <a:moveTo>
                  <a:pt x="420" y="46"/>
                </a:moveTo>
                <a:lnTo>
                  <a:pt x="433" y="38"/>
                </a:lnTo>
                <a:lnTo>
                  <a:pt x="403" y="29"/>
                </a:lnTo>
                <a:lnTo>
                  <a:pt x="380" y="38"/>
                </a:lnTo>
                <a:lnTo>
                  <a:pt x="339" y="46"/>
                </a:lnTo>
                <a:lnTo>
                  <a:pt x="262" y="29"/>
                </a:lnTo>
                <a:lnTo>
                  <a:pt x="222" y="29"/>
                </a:lnTo>
                <a:lnTo>
                  <a:pt x="190" y="9"/>
                </a:lnTo>
                <a:lnTo>
                  <a:pt x="149" y="0"/>
                </a:lnTo>
                <a:lnTo>
                  <a:pt x="140" y="9"/>
                </a:lnTo>
                <a:lnTo>
                  <a:pt x="149" y="17"/>
                </a:lnTo>
                <a:lnTo>
                  <a:pt x="149" y="38"/>
                </a:lnTo>
                <a:lnTo>
                  <a:pt x="105" y="38"/>
                </a:lnTo>
                <a:lnTo>
                  <a:pt x="88" y="29"/>
                </a:lnTo>
                <a:lnTo>
                  <a:pt x="52" y="17"/>
                </a:lnTo>
                <a:lnTo>
                  <a:pt x="0" y="46"/>
                </a:lnTo>
                <a:lnTo>
                  <a:pt x="23" y="69"/>
                </a:lnTo>
                <a:lnTo>
                  <a:pt x="43" y="82"/>
                </a:lnTo>
                <a:lnTo>
                  <a:pt x="64" y="90"/>
                </a:lnTo>
                <a:lnTo>
                  <a:pt x="75" y="119"/>
                </a:lnTo>
                <a:lnTo>
                  <a:pt x="149" y="142"/>
                </a:lnTo>
                <a:lnTo>
                  <a:pt x="190" y="172"/>
                </a:lnTo>
                <a:lnTo>
                  <a:pt x="254" y="172"/>
                </a:lnTo>
                <a:lnTo>
                  <a:pt x="327" y="195"/>
                </a:lnTo>
                <a:lnTo>
                  <a:pt x="368" y="183"/>
                </a:lnTo>
                <a:lnTo>
                  <a:pt x="403" y="172"/>
                </a:lnTo>
                <a:lnTo>
                  <a:pt x="420" y="154"/>
                </a:lnTo>
                <a:lnTo>
                  <a:pt x="412" y="142"/>
                </a:lnTo>
                <a:lnTo>
                  <a:pt x="420" y="134"/>
                </a:lnTo>
                <a:lnTo>
                  <a:pt x="441" y="134"/>
                </a:lnTo>
                <a:lnTo>
                  <a:pt x="453" y="119"/>
                </a:lnTo>
                <a:lnTo>
                  <a:pt x="465" y="110"/>
                </a:lnTo>
                <a:lnTo>
                  <a:pt x="476" y="102"/>
                </a:lnTo>
                <a:lnTo>
                  <a:pt x="506" y="102"/>
                </a:lnTo>
                <a:lnTo>
                  <a:pt x="494" y="82"/>
                </a:lnTo>
                <a:lnTo>
                  <a:pt x="485" y="69"/>
                </a:lnTo>
                <a:lnTo>
                  <a:pt x="465" y="82"/>
                </a:lnTo>
                <a:lnTo>
                  <a:pt x="441" y="82"/>
                </a:lnTo>
                <a:lnTo>
                  <a:pt x="420" y="46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0" name="Freeform 147"/>
          <p:cNvSpPr>
            <a:spLocks/>
          </p:cNvSpPr>
          <p:nvPr/>
        </p:nvSpPr>
        <p:spPr bwMode="auto">
          <a:xfrm>
            <a:off x="4932485" y="2722563"/>
            <a:ext cx="493835" cy="222250"/>
          </a:xfrm>
          <a:custGeom>
            <a:avLst/>
            <a:gdLst>
              <a:gd name="T0" fmla="*/ 776753479 w 316"/>
              <a:gd name="T1" fmla="*/ 73887371 h 124"/>
              <a:gd name="T2" fmla="*/ 819747214 w 316"/>
              <a:gd name="T3" fmla="*/ 138137337 h 124"/>
              <a:gd name="T4" fmla="*/ 877072194 w 316"/>
              <a:gd name="T5" fmla="*/ 138137337 h 124"/>
              <a:gd name="T6" fmla="*/ 845543455 w 316"/>
              <a:gd name="T7" fmla="*/ 167049552 h 124"/>
              <a:gd name="T8" fmla="*/ 905734684 w 316"/>
              <a:gd name="T9" fmla="*/ 305185097 h 124"/>
              <a:gd name="T10" fmla="*/ 819747214 w 316"/>
              <a:gd name="T11" fmla="*/ 305185097 h 124"/>
              <a:gd name="T12" fmla="*/ 776753479 w 316"/>
              <a:gd name="T13" fmla="*/ 305185097 h 124"/>
              <a:gd name="T14" fmla="*/ 693632258 w 316"/>
              <a:gd name="T15" fmla="*/ 334097313 h 124"/>
              <a:gd name="T16" fmla="*/ 636307278 w 316"/>
              <a:gd name="T17" fmla="*/ 334097313 h 124"/>
              <a:gd name="T18" fmla="*/ 601912290 w 316"/>
              <a:gd name="T19" fmla="*/ 334097313 h 124"/>
              <a:gd name="T20" fmla="*/ 507326073 w 316"/>
              <a:gd name="T21" fmla="*/ 334097313 h 124"/>
              <a:gd name="T22" fmla="*/ 507326073 w 316"/>
              <a:gd name="T23" fmla="*/ 359797657 h 124"/>
              <a:gd name="T24" fmla="*/ 484396081 w 316"/>
              <a:gd name="T25" fmla="*/ 398347278 h 124"/>
              <a:gd name="T26" fmla="*/ 484396081 w 316"/>
              <a:gd name="T27" fmla="*/ 334097313 h 124"/>
              <a:gd name="T28" fmla="*/ 461466089 w 316"/>
              <a:gd name="T29" fmla="*/ 359797657 h 124"/>
              <a:gd name="T30" fmla="*/ 418472354 w 316"/>
              <a:gd name="T31" fmla="*/ 334097313 h 124"/>
              <a:gd name="T32" fmla="*/ 358281125 w 316"/>
              <a:gd name="T33" fmla="*/ 359797657 h 124"/>
              <a:gd name="T34" fmla="*/ 332484884 w 316"/>
              <a:gd name="T35" fmla="*/ 398347278 h 124"/>
              <a:gd name="T36" fmla="*/ 275159904 w 316"/>
              <a:gd name="T37" fmla="*/ 334097313 h 124"/>
              <a:gd name="T38" fmla="*/ 249363663 w 316"/>
              <a:gd name="T39" fmla="*/ 334097313 h 124"/>
              <a:gd name="T40" fmla="*/ 206369928 w 316"/>
              <a:gd name="T41" fmla="*/ 359797657 h 124"/>
              <a:gd name="T42" fmla="*/ 183439936 w 316"/>
              <a:gd name="T43" fmla="*/ 359797657 h 124"/>
              <a:gd name="T44" fmla="*/ 91719968 w 316"/>
              <a:gd name="T45" fmla="*/ 334097313 h 124"/>
              <a:gd name="T46" fmla="*/ 123248707 w 316"/>
              <a:gd name="T47" fmla="*/ 334097313 h 124"/>
              <a:gd name="T48" fmla="*/ 63057478 w 316"/>
              <a:gd name="T49" fmla="*/ 334097313 h 124"/>
              <a:gd name="T50" fmla="*/ 91719968 w 316"/>
              <a:gd name="T51" fmla="*/ 305185097 h 124"/>
              <a:gd name="T52" fmla="*/ 63057478 w 316"/>
              <a:gd name="T53" fmla="*/ 305185097 h 124"/>
              <a:gd name="T54" fmla="*/ 63057478 w 316"/>
              <a:gd name="T55" fmla="*/ 266635476 h 124"/>
              <a:gd name="T56" fmla="*/ 31528739 w 316"/>
              <a:gd name="T57" fmla="*/ 231297726 h 124"/>
              <a:gd name="T58" fmla="*/ 63057478 w 316"/>
              <a:gd name="T59" fmla="*/ 231297726 h 124"/>
              <a:gd name="T60" fmla="*/ 31528739 w 316"/>
              <a:gd name="T61" fmla="*/ 167049552 h 124"/>
              <a:gd name="T62" fmla="*/ 0 w 316"/>
              <a:gd name="T63" fmla="*/ 167049552 h 124"/>
              <a:gd name="T64" fmla="*/ 0 w 316"/>
              <a:gd name="T65" fmla="*/ 138137337 h 124"/>
              <a:gd name="T66" fmla="*/ 31528739 w 316"/>
              <a:gd name="T67" fmla="*/ 138137337 h 124"/>
              <a:gd name="T68" fmla="*/ 149044948 w 316"/>
              <a:gd name="T69" fmla="*/ 138137337 h 124"/>
              <a:gd name="T70" fmla="*/ 123248707 w 316"/>
              <a:gd name="T71" fmla="*/ 102799587 h 124"/>
              <a:gd name="T72" fmla="*/ 149044948 w 316"/>
              <a:gd name="T73" fmla="*/ 102799587 h 124"/>
              <a:gd name="T74" fmla="*/ 123248707 w 316"/>
              <a:gd name="T75" fmla="*/ 73887371 h 124"/>
              <a:gd name="T76" fmla="*/ 63057478 w 316"/>
              <a:gd name="T77" fmla="*/ 73887371 h 124"/>
              <a:gd name="T78" fmla="*/ 0 w 316"/>
              <a:gd name="T79" fmla="*/ 138137337 h 124"/>
              <a:gd name="T80" fmla="*/ 31528739 w 316"/>
              <a:gd name="T81" fmla="*/ 102799587 h 124"/>
              <a:gd name="T82" fmla="*/ 0 w 316"/>
              <a:gd name="T83" fmla="*/ 102799587 h 124"/>
              <a:gd name="T84" fmla="*/ 0 w 316"/>
              <a:gd name="T85" fmla="*/ 35337750 h 124"/>
              <a:gd name="T86" fmla="*/ 91719968 w 316"/>
              <a:gd name="T87" fmla="*/ 35337750 h 124"/>
              <a:gd name="T88" fmla="*/ 123248707 w 316"/>
              <a:gd name="T89" fmla="*/ 73887371 h 124"/>
              <a:gd name="T90" fmla="*/ 183439936 w 316"/>
              <a:gd name="T91" fmla="*/ 73887371 h 124"/>
              <a:gd name="T92" fmla="*/ 249363663 w 316"/>
              <a:gd name="T93" fmla="*/ 73887371 h 124"/>
              <a:gd name="T94" fmla="*/ 332484884 w 316"/>
              <a:gd name="T95" fmla="*/ 0 h 124"/>
              <a:gd name="T96" fmla="*/ 392676113 w 316"/>
              <a:gd name="T97" fmla="*/ 0 h 124"/>
              <a:gd name="T98" fmla="*/ 507326073 w 316"/>
              <a:gd name="T99" fmla="*/ 73887371 h 124"/>
              <a:gd name="T100" fmla="*/ 636307278 w 316"/>
              <a:gd name="T101" fmla="*/ 73887371 h 124"/>
              <a:gd name="T102" fmla="*/ 719428499 w 316"/>
              <a:gd name="T103" fmla="*/ 35337750 h 124"/>
              <a:gd name="T104" fmla="*/ 776753479 w 316"/>
              <a:gd name="T105" fmla="*/ 35337750 h 124"/>
              <a:gd name="T106" fmla="*/ 776753479 w 316"/>
              <a:gd name="T107" fmla="*/ 73887371 h 1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16" h="124">
                <a:moveTo>
                  <a:pt x="271" y="23"/>
                </a:moveTo>
                <a:lnTo>
                  <a:pt x="286" y="43"/>
                </a:lnTo>
                <a:lnTo>
                  <a:pt x="306" y="43"/>
                </a:lnTo>
                <a:lnTo>
                  <a:pt x="295" y="52"/>
                </a:lnTo>
                <a:lnTo>
                  <a:pt x="316" y="95"/>
                </a:lnTo>
                <a:lnTo>
                  <a:pt x="286" y="95"/>
                </a:lnTo>
                <a:lnTo>
                  <a:pt x="271" y="95"/>
                </a:lnTo>
                <a:lnTo>
                  <a:pt x="242" y="104"/>
                </a:lnTo>
                <a:lnTo>
                  <a:pt x="222" y="104"/>
                </a:lnTo>
                <a:lnTo>
                  <a:pt x="210" y="104"/>
                </a:lnTo>
                <a:lnTo>
                  <a:pt x="177" y="104"/>
                </a:lnTo>
                <a:lnTo>
                  <a:pt x="177" y="112"/>
                </a:lnTo>
                <a:lnTo>
                  <a:pt x="169" y="124"/>
                </a:lnTo>
                <a:lnTo>
                  <a:pt x="169" y="104"/>
                </a:lnTo>
                <a:lnTo>
                  <a:pt x="161" y="112"/>
                </a:lnTo>
                <a:lnTo>
                  <a:pt x="146" y="104"/>
                </a:lnTo>
                <a:lnTo>
                  <a:pt x="125" y="112"/>
                </a:lnTo>
                <a:lnTo>
                  <a:pt x="116" y="124"/>
                </a:lnTo>
                <a:lnTo>
                  <a:pt x="96" y="104"/>
                </a:lnTo>
                <a:lnTo>
                  <a:pt x="87" y="104"/>
                </a:lnTo>
                <a:lnTo>
                  <a:pt x="72" y="112"/>
                </a:lnTo>
                <a:lnTo>
                  <a:pt x="64" y="112"/>
                </a:lnTo>
                <a:lnTo>
                  <a:pt x="32" y="104"/>
                </a:lnTo>
                <a:lnTo>
                  <a:pt x="43" y="104"/>
                </a:lnTo>
                <a:lnTo>
                  <a:pt x="22" y="104"/>
                </a:lnTo>
                <a:lnTo>
                  <a:pt x="32" y="95"/>
                </a:lnTo>
                <a:lnTo>
                  <a:pt x="22" y="95"/>
                </a:lnTo>
                <a:lnTo>
                  <a:pt x="22" y="83"/>
                </a:lnTo>
                <a:lnTo>
                  <a:pt x="11" y="72"/>
                </a:lnTo>
                <a:lnTo>
                  <a:pt x="22" y="72"/>
                </a:lnTo>
                <a:lnTo>
                  <a:pt x="11" y="52"/>
                </a:lnTo>
                <a:lnTo>
                  <a:pt x="0" y="52"/>
                </a:lnTo>
                <a:lnTo>
                  <a:pt x="0" y="43"/>
                </a:lnTo>
                <a:lnTo>
                  <a:pt x="11" y="43"/>
                </a:lnTo>
                <a:lnTo>
                  <a:pt x="52" y="43"/>
                </a:lnTo>
                <a:lnTo>
                  <a:pt x="43" y="32"/>
                </a:lnTo>
                <a:lnTo>
                  <a:pt x="52" y="32"/>
                </a:lnTo>
                <a:lnTo>
                  <a:pt x="43" y="23"/>
                </a:lnTo>
                <a:lnTo>
                  <a:pt x="22" y="23"/>
                </a:lnTo>
                <a:lnTo>
                  <a:pt x="0" y="43"/>
                </a:lnTo>
                <a:lnTo>
                  <a:pt x="11" y="32"/>
                </a:lnTo>
                <a:lnTo>
                  <a:pt x="0" y="32"/>
                </a:lnTo>
                <a:lnTo>
                  <a:pt x="0" y="11"/>
                </a:lnTo>
                <a:lnTo>
                  <a:pt x="32" y="11"/>
                </a:lnTo>
                <a:lnTo>
                  <a:pt x="43" y="23"/>
                </a:lnTo>
                <a:lnTo>
                  <a:pt x="64" y="23"/>
                </a:lnTo>
                <a:lnTo>
                  <a:pt x="87" y="23"/>
                </a:lnTo>
                <a:lnTo>
                  <a:pt x="116" y="0"/>
                </a:lnTo>
                <a:lnTo>
                  <a:pt x="137" y="0"/>
                </a:lnTo>
                <a:lnTo>
                  <a:pt x="177" y="23"/>
                </a:lnTo>
                <a:lnTo>
                  <a:pt x="222" y="23"/>
                </a:lnTo>
                <a:lnTo>
                  <a:pt x="251" y="11"/>
                </a:lnTo>
                <a:lnTo>
                  <a:pt x="271" y="11"/>
                </a:lnTo>
                <a:lnTo>
                  <a:pt x="271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1" name="Freeform 148"/>
          <p:cNvSpPr>
            <a:spLocks/>
          </p:cNvSpPr>
          <p:nvPr/>
        </p:nvSpPr>
        <p:spPr bwMode="auto">
          <a:xfrm>
            <a:off x="4932485" y="2722563"/>
            <a:ext cx="493835" cy="222250"/>
          </a:xfrm>
          <a:custGeom>
            <a:avLst/>
            <a:gdLst>
              <a:gd name="T0" fmla="*/ 776753479 w 316"/>
              <a:gd name="T1" fmla="*/ 73887371 h 124"/>
              <a:gd name="T2" fmla="*/ 819747214 w 316"/>
              <a:gd name="T3" fmla="*/ 138137337 h 124"/>
              <a:gd name="T4" fmla="*/ 877072194 w 316"/>
              <a:gd name="T5" fmla="*/ 138137337 h 124"/>
              <a:gd name="T6" fmla="*/ 845543455 w 316"/>
              <a:gd name="T7" fmla="*/ 167049552 h 124"/>
              <a:gd name="T8" fmla="*/ 905734684 w 316"/>
              <a:gd name="T9" fmla="*/ 305185097 h 124"/>
              <a:gd name="T10" fmla="*/ 819747214 w 316"/>
              <a:gd name="T11" fmla="*/ 305185097 h 124"/>
              <a:gd name="T12" fmla="*/ 776753479 w 316"/>
              <a:gd name="T13" fmla="*/ 305185097 h 124"/>
              <a:gd name="T14" fmla="*/ 693632258 w 316"/>
              <a:gd name="T15" fmla="*/ 334097313 h 124"/>
              <a:gd name="T16" fmla="*/ 636307278 w 316"/>
              <a:gd name="T17" fmla="*/ 334097313 h 124"/>
              <a:gd name="T18" fmla="*/ 601912290 w 316"/>
              <a:gd name="T19" fmla="*/ 334097313 h 124"/>
              <a:gd name="T20" fmla="*/ 507326073 w 316"/>
              <a:gd name="T21" fmla="*/ 334097313 h 124"/>
              <a:gd name="T22" fmla="*/ 507326073 w 316"/>
              <a:gd name="T23" fmla="*/ 359797657 h 124"/>
              <a:gd name="T24" fmla="*/ 484396081 w 316"/>
              <a:gd name="T25" fmla="*/ 398347278 h 124"/>
              <a:gd name="T26" fmla="*/ 484396081 w 316"/>
              <a:gd name="T27" fmla="*/ 334097313 h 124"/>
              <a:gd name="T28" fmla="*/ 461466089 w 316"/>
              <a:gd name="T29" fmla="*/ 359797657 h 124"/>
              <a:gd name="T30" fmla="*/ 418472354 w 316"/>
              <a:gd name="T31" fmla="*/ 334097313 h 124"/>
              <a:gd name="T32" fmla="*/ 358281125 w 316"/>
              <a:gd name="T33" fmla="*/ 359797657 h 124"/>
              <a:gd name="T34" fmla="*/ 332484884 w 316"/>
              <a:gd name="T35" fmla="*/ 398347278 h 124"/>
              <a:gd name="T36" fmla="*/ 275159904 w 316"/>
              <a:gd name="T37" fmla="*/ 334097313 h 124"/>
              <a:gd name="T38" fmla="*/ 249363663 w 316"/>
              <a:gd name="T39" fmla="*/ 334097313 h 124"/>
              <a:gd name="T40" fmla="*/ 206369928 w 316"/>
              <a:gd name="T41" fmla="*/ 359797657 h 124"/>
              <a:gd name="T42" fmla="*/ 183439936 w 316"/>
              <a:gd name="T43" fmla="*/ 359797657 h 124"/>
              <a:gd name="T44" fmla="*/ 91719968 w 316"/>
              <a:gd name="T45" fmla="*/ 334097313 h 124"/>
              <a:gd name="T46" fmla="*/ 123248707 w 316"/>
              <a:gd name="T47" fmla="*/ 334097313 h 124"/>
              <a:gd name="T48" fmla="*/ 63057478 w 316"/>
              <a:gd name="T49" fmla="*/ 334097313 h 124"/>
              <a:gd name="T50" fmla="*/ 91719968 w 316"/>
              <a:gd name="T51" fmla="*/ 305185097 h 124"/>
              <a:gd name="T52" fmla="*/ 63057478 w 316"/>
              <a:gd name="T53" fmla="*/ 305185097 h 124"/>
              <a:gd name="T54" fmla="*/ 63057478 w 316"/>
              <a:gd name="T55" fmla="*/ 266635476 h 124"/>
              <a:gd name="T56" fmla="*/ 31528739 w 316"/>
              <a:gd name="T57" fmla="*/ 231297726 h 124"/>
              <a:gd name="T58" fmla="*/ 63057478 w 316"/>
              <a:gd name="T59" fmla="*/ 231297726 h 124"/>
              <a:gd name="T60" fmla="*/ 31528739 w 316"/>
              <a:gd name="T61" fmla="*/ 167049552 h 124"/>
              <a:gd name="T62" fmla="*/ 0 w 316"/>
              <a:gd name="T63" fmla="*/ 167049552 h 124"/>
              <a:gd name="T64" fmla="*/ 0 w 316"/>
              <a:gd name="T65" fmla="*/ 138137337 h 124"/>
              <a:gd name="T66" fmla="*/ 31528739 w 316"/>
              <a:gd name="T67" fmla="*/ 138137337 h 124"/>
              <a:gd name="T68" fmla="*/ 149044948 w 316"/>
              <a:gd name="T69" fmla="*/ 138137337 h 124"/>
              <a:gd name="T70" fmla="*/ 123248707 w 316"/>
              <a:gd name="T71" fmla="*/ 102799587 h 124"/>
              <a:gd name="T72" fmla="*/ 149044948 w 316"/>
              <a:gd name="T73" fmla="*/ 102799587 h 124"/>
              <a:gd name="T74" fmla="*/ 123248707 w 316"/>
              <a:gd name="T75" fmla="*/ 73887371 h 124"/>
              <a:gd name="T76" fmla="*/ 63057478 w 316"/>
              <a:gd name="T77" fmla="*/ 73887371 h 124"/>
              <a:gd name="T78" fmla="*/ 0 w 316"/>
              <a:gd name="T79" fmla="*/ 138137337 h 124"/>
              <a:gd name="T80" fmla="*/ 31528739 w 316"/>
              <a:gd name="T81" fmla="*/ 102799587 h 124"/>
              <a:gd name="T82" fmla="*/ 0 w 316"/>
              <a:gd name="T83" fmla="*/ 102799587 h 124"/>
              <a:gd name="T84" fmla="*/ 0 w 316"/>
              <a:gd name="T85" fmla="*/ 35337750 h 124"/>
              <a:gd name="T86" fmla="*/ 91719968 w 316"/>
              <a:gd name="T87" fmla="*/ 35337750 h 124"/>
              <a:gd name="T88" fmla="*/ 123248707 w 316"/>
              <a:gd name="T89" fmla="*/ 73887371 h 124"/>
              <a:gd name="T90" fmla="*/ 183439936 w 316"/>
              <a:gd name="T91" fmla="*/ 73887371 h 124"/>
              <a:gd name="T92" fmla="*/ 249363663 w 316"/>
              <a:gd name="T93" fmla="*/ 73887371 h 124"/>
              <a:gd name="T94" fmla="*/ 332484884 w 316"/>
              <a:gd name="T95" fmla="*/ 0 h 124"/>
              <a:gd name="T96" fmla="*/ 392676113 w 316"/>
              <a:gd name="T97" fmla="*/ 0 h 124"/>
              <a:gd name="T98" fmla="*/ 507326073 w 316"/>
              <a:gd name="T99" fmla="*/ 73887371 h 124"/>
              <a:gd name="T100" fmla="*/ 636307278 w 316"/>
              <a:gd name="T101" fmla="*/ 73887371 h 124"/>
              <a:gd name="T102" fmla="*/ 719428499 w 316"/>
              <a:gd name="T103" fmla="*/ 35337750 h 124"/>
              <a:gd name="T104" fmla="*/ 776753479 w 316"/>
              <a:gd name="T105" fmla="*/ 35337750 h 124"/>
              <a:gd name="T106" fmla="*/ 776753479 w 316"/>
              <a:gd name="T107" fmla="*/ 73887371 h 1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16" h="124">
                <a:moveTo>
                  <a:pt x="271" y="23"/>
                </a:moveTo>
                <a:lnTo>
                  <a:pt x="286" y="43"/>
                </a:lnTo>
                <a:lnTo>
                  <a:pt x="306" y="43"/>
                </a:lnTo>
                <a:lnTo>
                  <a:pt x="295" y="52"/>
                </a:lnTo>
                <a:lnTo>
                  <a:pt x="316" y="95"/>
                </a:lnTo>
                <a:lnTo>
                  <a:pt x="286" y="95"/>
                </a:lnTo>
                <a:lnTo>
                  <a:pt x="271" y="95"/>
                </a:lnTo>
                <a:lnTo>
                  <a:pt x="242" y="104"/>
                </a:lnTo>
                <a:lnTo>
                  <a:pt x="222" y="104"/>
                </a:lnTo>
                <a:lnTo>
                  <a:pt x="210" y="104"/>
                </a:lnTo>
                <a:lnTo>
                  <a:pt x="177" y="104"/>
                </a:lnTo>
                <a:lnTo>
                  <a:pt x="177" y="112"/>
                </a:lnTo>
                <a:lnTo>
                  <a:pt x="169" y="124"/>
                </a:lnTo>
                <a:lnTo>
                  <a:pt x="169" y="104"/>
                </a:lnTo>
                <a:lnTo>
                  <a:pt x="161" y="112"/>
                </a:lnTo>
                <a:lnTo>
                  <a:pt x="146" y="104"/>
                </a:lnTo>
                <a:lnTo>
                  <a:pt x="125" y="112"/>
                </a:lnTo>
                <a:lnTo>
                  <a:pt x="116" y="124"/>
                </a:lnTo>
                <a:lnTo>
                  <a:pt x="96" y="104"/>
                </a:lnTo>
                <a:lnTo>
                  <a:pt x="87" y="104"/>
                </a:lnTo>
                <a:lnTo>
                  <a:pt x="72" y="112"/>
                </a:lnTo>
                <a:lnTo>
                  <a:pt x="64" y="112"/>
                </a:lnTo>
                <a:lnTo>
                  <a:pt x="32" y="104"/>
                </a:lnTo>
                <a:lnTo>
                  <a:pt x="43" y="104"/>
                </a:lnTo>
                <a:lnTo>
                  <a:pt x="22" y="104"/>
                </a:lnTo>
                <a:lnTo>
                  <a:pt x="32" y="95"/>
                </a:lnTo>
                <a:lnTo>
                  <a:pt x="22" y="95"/>
                </a:lnTo>
                <a:lnTo>
                  <a:pt x="22" y="83"/>
                </a:lnTo>
                <a:lnTo>
                  <a:pt x="11" y="72"/>
                </a:lnTo>
                <a:lnTo>
                  <a:pt x="22" y="72"/>
                </a:lnTo>
                <a:lnTo>
                  <a:pt x="11" y="52"/>
                </a:lnTo>
                <a:lnTo>
                  <a:pt x="0" y="52"/>
                </a:lnTo>
                <a:lnTo>
                  <a:pt x="0" y="43"/>
                </a:lnTo>
                <a:lnTo>
                  <a:pt x="11" y="43"/>
                </a:lnTo>
                <a:lnTo>
                  <a:pt x="52" y="43"/>
                </a:lnTo>
                <a:lnTo>
                  <a:pt x="43" y="32"/>
                </a:lnTo>
                <a:lnTo>
                  <a:pt x="52" y="32"/>
                </a:lnTo>
                <a:lnTo>
                  <a:pt x="43" y="23"/>
                </a:lnTo>
                <a:lnTo>
                  <a:pt x="22" y="23"/>
                </a:lnTo>
                <a:lnTo>
                  <a:pt x="0" y="43"/>
                </a:lnTo>
                <a:lnTo>
                  <a:pt x="11" y="32"/>
                </a:lnTo>
                <a:lnTo>
                  <a:pt x="0" y="32"/>
                </a:lnTo>
                <a:lnTo>
                  <a:pt x="0" y="11"/>
                </a:lnTo>
                <a:lnTo>
                  <a:pt x="32" y="11"/>
                </a:lnTo>
                <a:lnTo>
                  <a:pt x="43" y="23"/>
                </a:lnTo>
                <a:lnTo>
                  <a:pt x="64" y="23"/>
                </a:lnTo>
                <a:lnTo>
                  <a:pt x="87" y="23"/>
                </a:lnTo>
                <a:lnTo>
                  <a:pt x="116" y="0"/>
                </a:lnTo>
                <a:lnTo>
                  <a:pt x="137" y="0"/>
                </a:lnTo>
                <a:lnTo>
                  <a:pt x="177" y="23"/>
                </a:lnTo>
                <a:lnTo>
                  <a:pt x="222" y="23"/>
                </a:lnTo>
                <a:lnTo>
                  <a:pt x="251" y="11"/>
                </a:lnTo>
                <a:lnTo>
                  <a:pt x="271" y="11"/>
                </a:lnTo>
                <a:lnTo>
                  <a:pt x="271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2" name="Freeform 149"/>
          <p:cNvSpPr>
            <a:spLocks/>
          </p:cNvSpPr>
          <p:nvPr/>
        </p:nvSpPr>
        <p:spPr bwMode="auto">
          <a:xfrm>
            <a:off x="5197720" y="2895601"/>
            <a:ext cx="159726" cy="180975"/>
          </a:xfrm>
          <a:custGeom>
            <a:avLst/>
            <a:gdLst>
              <a:gd name="T0" fmla="*/ 293547092 w 102"/>
              <a:gd name="T1" fmla="*/ 0 h 101"/>
              <a:gd name="T2" fmla="*/ 235988539 w 102"/>
              <a:gd name="T3" fmla="*/ 54580985 h 101"/>
              <a:gd name="T4" fmla="*/ 235988539 w 102"/>
              <a:gd name="T5" fmla="*/ 192639824 h 101"/>
              <a:gd name="T6" fmla="*/ 152528723 w 102"/>
              <a:gd name="T7" fmla="*/ 256853696 h 101"/>
              <a:gd name="T8" fmla="*/ 23024100 w 102"/>
              <a:gd name="T9" fmla="*/ 324276739 h 101"/>
              <a:gd name="T10" fmla="*/ 0 w 102"/>
              <a:gd name="T11" fmla="*/ 285748774 h 101"/>
              <a:gd name="T12" fmla="*/ 0 w 102"/>
              <a:gd name="T13" fmla="*/ 256853696 h 101"/>
              <a:gd name="T14" fmla="*/ 23024100 w 102"/>
              <a:gd name="T15" fmla="*/ 192639824 h 101"/>
              <a:gd name="T16" fmla="*/ 0 w 102"/>
              <a:gd name="T17" fmla="*/ 192639824 h 101"/>
              <a:gd name="T18" fmla="*/ 0 w 102"/>
              <a:gd name="T19" fmla="*/ 89897987 h 101"/>
              <a:gd name="T20" fmla="*/ 23024100 w 102"/>
              <a:gd name="T21" fmla="*/ 54580985 h 101"/>
              <a:gd name="T22" fmla="*/ 23024100 w 102"/>
              <a:gd name="T23" fmla="*/ 28895078 h 101"/>
              <a:gd name="T24" fmla="*/ 115117105 w 102"/>
              <a:gd name="T25" fmla="*/ 28895078 h 101"/>
              <a:gd name="T26" fmla="*/ 152528723 w 102"/>
              <a:gd name="T27" fmla="*/ 28895078 h 101"/>
              <a:gd name="T28" fmla="*/ 207210111 w 102"/>
              <a:gd name="T29" fmla="*/ 28895078 h 101"/>
              <a:gd name="T30" fmla="*/ 293547092 w 102"/>
              <a:gd name="T31" fmla="*/ 0 h 1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" h="101">
                <a:moveTo>
                  <a:pt x="102" y="0"/>
                </a:moveTo>
                <a:lnTo>
                  <a:pt x="82" y="17"/>
                </a:lnTo>
                <a:lnTo>
                  <a:pt x="82" y="60"/>
                </a:lnTo>
                <a:lnTo>
                  <a:pt x="53" y="80"/>
                </a:lnTo>
                <a:lnTo>
                  <a:pt x="8" y="101"/>
                </a:lnTo>
                <a:lnTo>
                  <a:pt x="0" y="89"/>
                </a:lnTo>
                <a:lnTo>
                  <a:pt x="0" y="80"/>
                </a:lnTo>
                <a:lnTo>
                  <a:pt x="8" y="60"/>
                </a:lnTo>
                <a:lnTo>
                  <a:pt x="0" y="60"/>
                </a:lnTo>
                <a:lnTo>
                  <a:pt x="0" y="28"/>
                </a:lnTo>
                <a:lnTo>
                  <a:pt x="8" y="17"/>
                </a:lnTo>
                <a:lnTo>
                  <a:pt x="8" y="9"/>
                </a:lnTo>
                <a:lnTo>
                  <a:pt x="40" y="9"/>
                </a:lnTo>
                <a:lnTo>
                  <a:pt x="53" y="9"/>
                </a:lnTo>
                <a:lnTo>
                  <a:pt x="72" y="9"/>
                </a:lnTo>
                <a:lnTo>
                  <a:pt x="102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3" name="Freeform 150"/>
          <p:cNvSpPr>
            <a:spLocks/>
          </p:cNvSpPr>
          <p:nvPr/>
        </p:nvSpPr>
        <p:spPr bwMode="auto">
          <a:xfrm>
            <a:off x="5197720" y="2895601"/>
            <a:ext cx="159726" cy="180975"/>
          </a:xfrm>
          <a:custGeom>
            <a:avLst/>
            <a:gdLst>
              <a:gd name="T0" fmla="*/ 293547092 w 102"/>
              <a:gd name="T1" fmla="*/ 0 h 101"/>
              <a:gd name="T2" fmla="*/ 235988539 w 102"/>
              <a:gd name="T3" fmla="*/ 54580985 h 101"/>
              <a:gd name="T4" fmla="*/ 235988539 w 102"/>
              <a:gd name="T5" fmla="*/ 192639824 h 101"/>
              <a:gd name="T6" fmla="*/ 152528723 w 102"/>
              <a:gd name="T7" fmla="*/ 256853696 h 101"/>
              <a:gd name="T8" fmla="*/ 23024100 w 102"/>
              <a:gd name="T9" fmla="*/ 324276739 h 101"/>
              <a:gd name="T10" fmla="*/ 0 w 102"/>
              <a:gd name="T11" fmla="*/ 285748774 h 101"/>
              <a:gd name="T12" fmla="*/ 0 w 102"/>
              <a:gd name="T13" fmla="*/ 256853696 h 101"/>
              <a:gd name="T14" fmla="*/ 23024100 w 102"/>
              <a:gd name="T15" fmla="*/ 192639824 h 101"/>
              <a:gd name="T16" fmla="*/ 0 w 102"/>
              <a:gd name="T17" fmla="*/ 192639824 h 101"/>
              <a:gd name="T18" fmla="*/ 0 w 102"/>
              <a:gd name="T19" fmla="*/ 89897987 h 101"/>
              <a:gd name="T20" fmla="*/ 23024100 w 102"/>
              <a:gd name="T21" fmla="*/ 54580985 h 101"/>
              <a:gd name="T22" fmla="*/ 23024100 w 102"/>
              <a:gd name="T23" fmla="*/ 28895078 h 101"/>
              <a:gd name="T24" fmla="*/ 115117105 w 102"/>
              <a:gd name="T25" fmla="*/ 28895078 h 101"/>
              <a:gd name="T26" fmla="*/ 152528723 w 102"/>
              <a:gd name="T27" fmla="*/ 28895078 h 101"/>
              <a:gd name="T28" fmla="*/ 207210111 w 102"/>
              <a:gd name="T29" fmla="*/ 28895078 h 101"/>
              <a:gd name="T30" fmla="*/ 293547092 w 102"/>
              <a:gd name="T31" fmla="*/ 0 h 1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" h="101">
                <a:moveTo>
                  <a:pt x="102" y="0"/>
                </a:moveTo>
                <a:lnTo>
                  <a:pt x="82" y="17"/>
                </a:lnTo>
                <a:lnTo>
                  <a:pt x="82" y="60"/>
                </a:lnTo>
                <a:lnTo>
                  <a:pt x="53" y="80"/>
                </a:lnTo>
                <a:lnTo>
                  <a:pt x="8" y="101"/>
                </a:lnTo>
                <a:lnTo>
                  <a:pt x="0" y="89"/>
                </a:lnTo>
                <a:lnTo>
                  <a:pt x="0" y="80"/>
                </a:lnTo>
                <a:lnTo>
                  <a:pt x="8" y="60"/>
                </a:lnTo>
                <a:lnTo>
                  <a:pt x="0" y="60"/>
                </a:lnTo>
                <a:lnTo>
                  <a:pt x="0" y="28"/>
                </a:lnTo>
                <a:lnTo>
                  <a:pt x="8" y="17"/>
                </a:lnTo>
                <a:lnTo>
                  <a:pt x="8" y="9"/>
                </a:lnTo>
                <a:lnTo>
                  <a:pt x="40" y="9"/>
                </a:lnTo>
                <a:lnTo>
                  <a:pt x="53" y="9"/>
                </a:lnTo>
                <a:lnTo>
                  <a:pt x="72" y="9"/>
                </a:lnTo>
                <a:lnTo>
                  <a:pt x="102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4" name="Freeform 151"/>
          <p:cNvSpPr>
            <a:spLocks/>
          </p:cNvSpPr>
          <p:nvPr/>
        </p:nvSpPr>
        <p:spPr bwMode="auto">
          <a:xfrm>
            <a:off x="5183066" y="3038476"/>
            <a:ext cx="114300" cy="131763"/>
          </a:xfrm>
          <a:custGeom>
            <a:avLst/>
            <a:gdLst>
              <a:gd name="T0" fmla="*/ 25894691 w 73"/>
              <a:gd name="T1" fmla="*/ 29321780 h 73"/>
              <a:gd name="T2" fmla="*/ 0 w 73"/>
              <a:gd name="T3" fmla="*/ 65157706 h 73"/>
              <a:gd name="T4" fmla="*/ 25894691 w 73"/>
              <a:gd name="T5" fmla="*/ 140091144 h 73"/>
              <a:gd name="T6" fmla="*/ 0 w 73"/>
              <a:gd name="T7" fmla="*/ 237828605 h 73"/>
              <a:gd name="T8" fmla="*/ 48912571 w 73"/>
              <a:gd name="T9" fmla="*/ 237828605 h 73"/>
              <a:gd name="T10" fmla="*/ 83439391 w 73"/>
              <a:gd name="T11" fmla="*/ 198732898 h 73"/>
              <a:gd name="T12" fmla="*/ 109334083 w 73"/>
              <a:gd name="T13" fmla="*/ 198732898 h 73"/>
              <a:gd name="T14" fmla="*/ 140982396 w 73"/>
              <a:gd name="T15" fmla="*/ 172670899 h 73"/>
              <a:gd name="T16" fmla="*/ 83439391 w 73"/>
              <a:gd name="T17" fmla="*/ 94479486 h 73"/>
              <a:gd name="T18" fmla="*/ 210036036 w 73"/>
              <a:gd name="T19" fmla="*/ 65157706 h 73"/>
              <a:gd name="T20" fmla="*/ 175509216 w 73"/>
              <a:gd name="T21" fmla="*/ 0 h 73"/>
              <a:gd name="T22" fmla="*/ 48912571 w 73"/>
              <a:gd name="T23" fmla="*/ 65157706 h 73"/>
              <a:gd name="T24" fmla="*/ 25894691 w 73"/>
              <a:gd name="T25" fmla="*/ 2932178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3" h="73">
                <a:moveTo>
                  <a:pt x="9" y="9"/>
                </a:moveTo>
                <a:lnTo>
                  <a:pt x="0" y="20"/>
                </a:lnTo>
                <a:lnTo>
                  <a:pt x="9" y="43"/>
                </a:lnTo>
                <a:lnTo>
                  <a:pt x="0" y="73"/>
                </a:lnTo>
                <a:lnTo>
                  <a:pt x="17" y="73"/>
                </a:lnTo>
                <a:lnTo>
                  <a:pt x="29" y="61"/>
                </a:lnTo>
                <a:lnTo>
                  <a:pt x="38" y="61"/>
                </a:lnTo>
                <a:lnTo>
                  <a:pt x="49" y="53"/>
                </a:lnTo>
                <a:lnTo>
                  <a:pt x="29" y="29"/>
                </a:lnTo>
                <a:lnTo>
                  <a:pt x="73" y="20"/>
                </a:lnTo>
                <a:lnTo>
                  <a:pt x="61" y="0"/>
                </a:lnTo>
                <a:lnTo>
                  <a:pt x="17" y="20"/>
                </a:lnTo>
                <a:lnTo>
                  <a:pt x="9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5" name="Freeform 152"/>
          <p:cNvSpPr>
            <a:spLocks/>
          </p:cNvSpPr>
          <p:nvPr/>
        </p:nvSpPr>
        <p:spPr bwMode="auto">
          <a:xfrm>
            <a:off x="5183066" y="3038476"/>
            <a:ext cx="114300" cy="131763"/>
          </a:xfrm>
          <a:custGeom>
            <a:avLst/>
            <a:gdLst>
              <a:gd name="T0" fmla="*/ 25894691 w 73"/>
              <a:gd name="T1" fmla="*/ 29321780 h 73"/>
              <a:gd name="T2" fmla="*/ 0 w 73"/>
              <a:gd name="T3" fmla="*/ 65157706 h 73"/>
              <a:gd name="T4" fmla="*/ 25894691 w 73"/>
              <a:gd name="T5" fmla="*/ 140091144 h 73"/>
              <a:gd name="T6" fmla="*/ 0 w 73"/>
              <a:gd name="T7" fmla="*/ 237828605 h 73"/>
              <a:gd name="T8" fmla="*/ 48912571 w 73"/>
              <a:gd name="T9" fmla="*/ 237828605 h 73"/>
              <a:gd name="T10" fmla="*/ 83439391 w 73"/>
              <a:gd name="T11" fmla="*/ 198732898 h 73"/>
              <a:gd name="T12" fmla="*/ 109334083 w 73"/>
              <a:gd name="T13" fmla="*/ 198732898 h 73"/>
              <a:gd name="T14" fmla="*/ 140982396 w 73"/>
              <a:gd name="T15" fmla="*/ 172670899 h 73"/>
              <a:gd name="T16" fmla="*/ 83439391 w 73"/>
              <a:gd name="T17" fmla="*/ 94479486 h 73"/>
              <a:gd name="T18" fmla="*/ 210036036 w 73"/>
              <a:gd name="T19" fmla="*/ 65157706 h 73"/>
              <a:gd name="T20" fmla="*/ 175509216 w 73"/>
              <a:gd name="T21" fmla="*/ 0 h 73"/>
              <a:gd name="T22" fmla="*/ 48912571 w 73"/>
              <a:gd name="T23" fmla="*/ 65157706 h 73"/>
              <a:gd name="T24" fmla="*/ 25894691 w 73"/>
              <a:gd name="T25" fmla="*/ 2932178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3" h="73">
                <a:moveTo>
                  <a:pt x="9" y="9"/>
                </a:moveTo>
                <a:lnTo>
                  <a:pt x="0" y="20"/>
                </a:lnTo>
                <a:lnTo>
                  <a:pt x="9" y="43"/>
                </a:lnTo>
                <a:lnTo>
                  <a:pt x="0" y="73"/>
                </a:lnTo>
                <a:lnTo>
                  <a:pt x="17" y="73"/>
                </a:lnTo>
                <a:lnTo>
                  <a:pt x="29" y="61"/>
                </a:lnTo>
                <a:lnTo>
                  <a:pt x="38" y="61"/>
                </a:lnTo>
                <a:lnTo>
                  <a:pt x="49" y="53"/>
                </a:lnTo>
                <a:lnTo>
                  <a:pt x="29" y="29"/>
                </a:lnTo>
                <a:lnTo>
                  <a:pt x="73" y="20"/>
                </a:lnTo>
                <a:lnTo>
                  <a:pt x="61" y="0"/>
                </a:lnTo>
                <a:lnTo>
                  <a:pt x="17" y="20"/>
                </a:lnTo>
                <a:lnTo>
                  <a:pt x="9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6" name="Freeform 153"/>
          <p:cNvSpPr>
            <a:spLocks/>
          </p:cNvSpPr>
          <p:nvPr/>
        </p:nvSpPr>
        <p:spPr bwMode="auto">
          <a:xfrm>
            <a:off x="5281246" y="2895601"/>
            <a:ext cx="259374" cy="290513"/>
          </a:xfrm>
          <a:custGeom>
            <a:avLst/>
            <a:gdLst>
              <a:gd name="T0" fmla="*/ 266466337 w 166"/>
              <a:gd name="T1" fmla="*/ 0 h 162"/>
              <a:gd name="T2" fmla="*/ 183375139 w 166"/>
              <a:gd name="T3" fmla="*/ 0 h 162"/>
              <a:gd name="T4" fmla="*/ 137531777 w 166"/>
              <a:gd name="T5" fmla="*/ 0 h 162"/>
              <a:gd name="T6" fmla="*/ 83091198 w 166"/>
              <a:gd name="T7" fmla="*/ 54670243 h 162"/>
              <a:gd name="T8" fmla="*/ 83091198 w 166"/>
              <a:gd name="T9" fmla="*/ 192952637 h 162"/>
              <a:gd name="T10" fmla="*/ 0 w 166"/>
              <a:gd name="T11" fmla="*/ 257270781 h 162"/>
              <a:gd name="T12" fmla="*/ 31518052 w 166"/>
              <a:gd name="T13" fmla="*/ 324804294 h 162"/>
              <a:gd name="T14" fmla="*/ 83091198 w 166"/>
              <a:gd name="T15" fmla="*/ 350532627 h 162"/>
              <a:gd name="T16" fmla="*/ 206295973 w 166"/>
              <a:gd name="T17" fmla="*/ 427714041 h 162"/>
              <a:gd name="T18" fmla="*/ 240679764 w 166"/>
              <a:gd name="T19" fmla="*/ 427714041 h 162"/>
              <a:gd name="T20" fmla="*/ 240679764 w 166"/>
              <a:gd name="T21" fmla="*/ 488815022 h 162"/>
              <a:gd name="T22" fmla="*/ 289388864 w 166"/>
              <a:gd name="T23" fmla="*/ 520974094 h 162"/>
              <a:gd name="T24" fmla="*/ 323770962 w 166"/>
              <a:gd name="T25" fmla="*/ 488815022 h 162"/>
              <a:gd name="T26" fmla="*/ 389671112 w 166"/>
              <a:gd name="T27" fmla="*/ 520974094 h 162"/>
              <a:gd name="T28" fmla="*/ 415457685 w 166"/>
              <a:gd name="T29" fmla="*/ 453440581 h 162"/>
              <a:gd name="T30" fmla="*/ 475628049 w 166"/>
              <a:gd name="T31" fmla="*/ 453440581 h 162"/>
              <a:gd name="T32" fmla="*/ 415457685 w 166"/>
              <a:gd name="T33" fmla="*/ 395554969 h 162"/>
              <a:gd name="T34" fmla="*/ 415457685 w 166"/>
              <a:gd name="T35" fmla="*/ 286214484 h 162"/>
              <a:gd name="T36" fmla="*/ 323770962 w 166"/>
              <a:gd name="T37" fmla="*/ 257270781 h 162"/>
              <a:gd name="T38" fmla="*/ 289388864 w 166"/>
              <a:gd name="T39" fmla="*/ 192952637 h 162"/>
              <a:gd name="T40" fmla="*/ 323770962 w 166"/>
              <a:gd name="T41" fmla="*/ 122203755 h 162"/>
              <a:gd name="T42" fmla="*/ 266466337 w 166"/>
              <a:gd name="T43" fmla="*/ 0 h 1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6" h="162">
                <a:moveTo>
                  <a:pt x="93" y="0"/>
                </a:moveTo>
                <a:lnTo>
                  <a:pt x="64" y="0"/>
                </a:lnTo>
                <a:lnTo>
                  <a:pt x="48" y="0"/>
                </a:lnTo>
                <a:lnTo>
                  <a:pt x="29" y="17"/>
                </a:lnTo>
                <a:lnTo>
                  <a:pt x="29" y="60"/>
                </a:lnTo>
                <a:lnTo>
                  <a:pt x="0" y="80"/>
                </a:lnTo>
                <a:lnTo>
                  <a:pt x="11" y="101"/>
                </a:lnTo>
                <a:lnTo>
                  <a:pt x="29" y="109"/>
                </a:lnTo>
                <a:lnTo>
                  <a:pt x="72" y="133"/>
                </a:lnTo>
                <a:lnTo>
                  <a:pt x="84" y="133"/>
                </a:lnTo>
                <a:lnTo>
                  <a:pt x="84" y="152"/>
                </a:lnTo>
                <a:lnTo>
                  <a:pt x="101" y="162"/>
                </a:lnTo>
                <a:lnTo>
                  <a:pt x="113" y="152"/>
                </a:lnTo>
                <a:lnTo>
                  <a:pt x="136" y="162"/>
                </a:lnTo>
                <a:lnTo>
                  <a:pt x="145" y="141"/>
                </a:lnTo>
                <a:lnTo>
                  <a:pt x="166" y="141"/>
                </a:lnTo>
                <a:lnTo>
                  <a:pt x="145" y="123"/>
                </a:lnTo>
                <a:lnTo>
                  <a:pt x="145" y="89"/>
                </a:lnTo>
                <a:lnTo>
                  <a:pt x="113" y="80"/>
                </a:lnTo>
                <a:lnTo>
                  <a:pt x="101" y="60"/>
                </a:lnTo>
                <a:lnTo>
                  <a:pt x="113" y="38"/>
                </a:lnTo>
                <a:lnTo>
                  <a:pt x="9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7" name="Freeform 154"/>
          <p:cNvSpPr>
            <a:spLocks/>
          </p:cNvSpPr>
          <p:nvPr/>
        </p:nvSpPr>
        <p:spPr bwMode="auto">
          <a:xfrm>
            <a:off x="5281246" y="2895601"/>
            <a:ext cx="259374" cy="290513"/>
          </a:xfrm>
          <a:custGeom>
            <a:avLst/>
            <a:gdLst>
              <a:gd name="T0" fmla="*/ 266466337 w 166"/>
              <a:gd name="T1" fmla="*/ 0 h 162"/>
              <a:gd name="T2" fmla="*/ 183375139 w 166"/>
              <a:gd name="T3" fmla="*/ 0 h 162"/>
              <a:gd name="T4" fmla="*/ 137531777 w 166"/>
              <a:gd name="T5" fmla="*/ 0 h 162"/>
              <a:gd name="T6" fmla="*/ 83091198 w 166"/>
              <a:gd name="T7" fmla="*/ 54670243 h 162"/>
              <a:gd name="T8" fmla="*/ 83091198 w 166"/>
              <a:gd name="T9" fmla="*/ 192952637 h 162"/>
              <a:gd name="T10" fmla="*/ 0 w 166"/>
              <a:gd name="T11" fmla="*/ 257270781 h 162"/>
              <a:gd name="T12" fmla="*/ 31518052 w 166"/>
              <a:gd name="T13" fmla="*/ 324804294 h 162"/>
              <a:gd name="T14" fmla="*/ 83091198 w 166"/>
              <a:gd name="T15" fmla="*/ 350532627 h 162"/>
              <a:gd name="T16" fmla="*/ 206295973 w 166"/>
              <a:gd name="T17" fmla="*/ 427714041 h 162"/>
              <a:gd name="T18" fmla="*/ 240679764 w 166"/>
              <a:gd name="T19" fmla="*/ 427714041 h 162"/>
              <a:gd name="T20" fmla="*/ 240679764 w 166"/>
              <a:gd name="T21" fmla="*/ 488815022 h 162"/>
              <a:gd name="T22" fmla="*/ 289388864 w 166"/>
              <a:gd name="T23" fmla="*/ 520974094 h 162"/>
              <a:gd name="T24" fmla="*/ 323770962 w 166"/>
              <a:gd name="T25" fmla="*/ 488815022 h 162"/>
              <a:gd name="T26" fmla="*/ 389671112 w 166"/>
              <a:gd name="T27" fmla="*/ 520974094 h 162"/>
              <a:gd name="T28" fmla="*/ 415457685 w 166"/>
              <a:gd name="T29" fmla="*/ 453440581 h 162"/>
              <a:gd name="T30" fmla="*/ 475628049 w 166"/>
              <a:gd name="T31" fmla="*/ 453440581 h 162"/>
              <a:gd name="T32" fmla="*/ 415457685 w 166"/>
              <a:gd name="T33" fmla="*/ 395554969 h 162"/>
              <a:gd name="T34" fmla="*/ 415457685 w 166"/>
              <a:gd name="T35" fmla="*/ 286214484 h 162"/>
              <a:gd name="T36" fmla="*/ 323770962 w 166"/>
              <a:gd name="T37" fmla="*/ 257270781 h 162"/>
              <a:gd name="T38" fmla="*/ 289388864 w 166"/>
              <a:gd name="T39" fmla="*/ 192952637 h 162"/>
              <a:gd name="T40" fmla="*/ 323770962 w 166"/>
              <a:gd name="T41" fmla="*/ 122203755 h 162"/>
              <a:gd name="T42" fmla="*/ 266466337 w 166"/>
              <a:gd name="T43" fmla="*/ 0 h 1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6" h="162">
                <a:moveTo>
                  <a:pt x="93" y="0"/>
                </a:moveTo>
                <a:lnTo>
                  <a:pt x="64" y="0"/>
                </a:lnTo>
                <a:lnTo>
                  <a:pt x="48" y="0"/>
                </a:lnTo>
                <a:lnTo>
                  <a:pt x="29" y="17"/>
                </a:lnTo>
                <a:lnTo>
                  <a:pt x="29" y="60"/>
                </a:lnTo>
                <a:lnTo>
                  <a:pt x="0" y="80"/>
                </a:lnTo>
                <a:lnTo>
                  <a:pt x="11" y="101"/>
                </a:lnTo>
                <a:lnTo>
                  <a:pt x="29" y="109"/>
                </a:lnTo>
                <a:lnTo>
                  <a:pt x="72" y="133"/>
                </a:lnTo>
                <a:lnTo>
                  <a:pt x="84" y="133"/>
                </a:lnTo>
                <a:lnTo>
                  <a:pt x="84" y="152"/>
                </a:lnTo>
                <a:lnTo>
                  <a:pt x="101" y="162"/>
                </a:lnTo>
                <a:lnTo>
                  <a:pt x="113" y="152"/>
                </a:lnTo>
                <a:lnTo>
                  <a:pt x="136" y="162"/>
                </a:lnTo>
                <a:lnTo>
                  <a:pt x="145" y="141"/>
                </a:lnTo>
                <a:lnTo>
                  <a:pt x="166" y="141"/>
                </a:lnTo>
                <a:lnTo>
                  <a:pt x="145" y="123"/>
                </a:lnTo>
                <a:lnTo>
                  <a:pt x="145" y="89"/>
                </a:lnTo>
                <a:lnTo>
                  <a:pt x="113" y="80"/>
                </a:lnTo>
                <a:lnTo>
                  <a:pt x="101" y="60"/>
                </a:lnTo>
                <a:lnTo>
                  <a:pt x="113" y="38"/>
                </a:lnTo>
                <a:lnTo>
                  <a:pt x="9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8" name="Freeform 155"/>
          <p:cNvSpPr>
            <a:spLocks/>
          </p:cNvSpPr>
          <p:nvPr/>
        </p:nvSpPr>
        <p:spPr bwMode="auto">
          <a:xfrm>
            <a:off x="5161085" y="3038476"/>
            <a:ext cx="36635" cy="131763"/>
          </a:xfrm>
          <a:custGeom>
            <a:avLst/>
            <a:gdLst>
              <a:gd name="T0" fmla="*/ 65630723 w 24"/>
              <a:gd name="T1" fmla="*/ 29321780 h 73"/>
              <a:gd name="T2" fmla="*/ 65630723 w 24"/>
              <a:gd name="T3" fmla="*/ 0 h 73"/>
              <a:gd name="T4" fmla="*/ 41019202 w 24"/>
              <a:gd name="T5" fmla="*/ 0 h 73"/>
              <a:gd name="T6" fmla="*/ 0 w 24"/>
              <a:gd name="T7" fmla="*/ 94479486 h 73"/>
              <a:gd name="T8" fmla="*/ 0 w 24"/>
              <a:gd name="T9" fmla="*/ 140091144 h 73"/>
              <a:gd name="T10" fmla="*/ 41019202 w 24"/>
              <a:gd name="T11" fmla="*/ 237828605 h 73"/>
              <a:gd name="T12" fmla="*/ 65630723 w 24"/>
              <a:gd name="T13" fmla="*/ 140091144 h 73"/>
              <a:gd name="T14" fmla="*/ 41019202 w 24"/>
              <a:gd name="T15" fmla="*/ 65157706 h 73"/>
              <a:gd name="T16" fmla="*/ 65630723 w 24"/>
              <a:gd name="T17" fmla="*/ 2932178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24" y="9"/>
                </a:moveTo>
                <a:lnTo>
                  <a:pt x="24" y="0"/>
                </a:lnTo>
                <a:lnTo>
                  <a:pt x="15" y="0"/>
                </a:lnTo>
                <a:lnTo>
                  <a:pt x="0" y="29"/>
                </a:lnTo>
                <a:lnTo>
                  <a:pt x="0" y="43"/>
                </a:lnTo>
                <a:lnTo>
                  <a:pt x="15" y="73"/>
                </a:lnTo>
                <a:lnTo>
                  <a:pt x="24" y="43"/>
                </a:lnTo>
                <a:lnTo>
                  <a:pt x="15" y="20"/>
                </a:lnTo>
                <a:lnTo>
                  <a:pt x="24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69" name="Freeform 156"/>
          <p:cNvSpPr>
            <a:spLocks/>
          </p:cNvSpPr>
          <p:nvPr/>
        </p:nvSpPr>
        <p:spPr bwMode="auto">
          <a:xfrm>
            <a:off x="5161085" y="3038476"/>
            <a:ext cx="36635" cy="131763"/>
          </a:xfrm>
          <a:custGeom>
            <a:avLst/>
            <a:gdLst>
              <a:gd name="T0" fmla="*/ 65630723 w 24"/>
              <a:gd name="T1" fmla="*/ 29321780 h 73"/>
              <a:gd name="T2" fmla="*/ 65630723 w 24"/>
              <a:gd name="T3" fmla="*/ 0 h 73"/>
              <a:gd name="T4" fmla="*/ 41019202 w 24"/>
              <a:gd name="T5" fmla="*/ 0 h 73"/>
              <a:gd name="T6" fmla="*/ 0 w 24"/>
              <a:gd name="T7" fmla="*/ 94479486 h 73"/>
              <a:gd name="T8" fmla="*/ 0 w 24"/>
              <a:gd name="T9" fmla="*/ 140091144 h 73"/>
              <a:gd name="T10" fmla="*/ 41019202 w 24"/>
              <a:gd name="T11" fmla="*/ 237828605 h 73"/>
              <a:gd name="T12" fmla="*/ 65630723 w 24"/>
              <a:gd name="T13" fmla="*/ 140091144 h 73"/>
              <a:gd name="T14" fmla="*/ 41019202 w 24"/>
              <a:gd name="T15" fmla="*/ 65157706 h 73"/>
              <a:gd name="T16" fmla="*/ 65630723 w 24"/>
              <a:gd name="T17" fmla="*/ 2932178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24" y="9"/>
                </a:moveTo>
                <a:lnTo>
                  <a:pt x="24" y="0"/>
                </a:lnTo>
                <a:lnTo>
                  <a:pt x="15" y="0"/>
                </a:lnTo>
                <a:lnTo>
                  <a:pt x="0" y="29"/>
                </a:lnTo>
                <a:lnTo>
                  <a:pt x="0" y="43"/>
                </a:lnTo>
                <a:lnTo>
                  <a:pt x="15" y="73"/>
                </a:lnTo>
                <a:lnTo>
                  <a:pt x="24" y="43"/>
                </a:lnTo>
                <a:lnTo>
                  <a:pt x="15" y="20"/>
                </a:lnTo>
                <a:lnTo>
                  <a:pt x="24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0" name="Freeform 157"/>
          <p:cNvSpPr>
            <a:spLocks/>
          </p:cNvSpPr>
          <p:nvPr/>
        </p:nvSpPr>
        <p:spPr bwMode="auto">
          <a:xfrm>
            <a:off x="4917831" y="3092451"/>
            <a:ext cx="293077" cy="334963"/>
          </a:xfrm>
          <a:custGeom>
            <a:avLst/>
            <a:gdLst>
              <a:gd name="T0" fmla="*/ 446822674 w 187"/>
              <a:gd name="T1" fmla="*/ 45403694 h 186"/>
              <a:gd name="T2" fmla="*/ 490063797 w 187"/>
              <a:gd name="T3" fmla="*/ 139456262 h 186"/>
              <a:gd name="T4" fmla="*/ 446822674 w 187"/>
              <a:gd name="T5" fmla="*/ 233507029 h 186"/>
              <a:gd name="T6" fmla="*/ 420879358 w 187"/>
              <a:gd name="T7" fmla="*/ 197831669 h 186"/>
              <a:gd name="T8" fmla="*/ 360342126 w 187"/>
              <a:gd name="T9" fmla="*/ 103780902 h 186"/>
              <a:gd name="T10" fmla="*/ 389168409 w 187"/>
              <a:gd name="T11" fmla="*/ 168644866 h 186"/>
              <a:gd name="T12" fmla="*/ 539070856 w 187"/>
              <a:gd name="T13" fmla="*/ 479987572 h 186"/>
              <a:gd name="T14" fmla="*/ 539070856 w 187"/>
              <a:gd name="T15" fmla="*/ 544849735 h 186"/>
              <a:gd name="T16" fmla="*/ 490063797 w 187"/>
              <a:gd name="T17" fmla="*/ 603226943 h 186"/>
              <a:gd name="T18" fmla="*/ 420879358 w 187"/>
              <a:gd name="T19" fmla="*/ 603226943 h 186"/>
              <a:gd name="T20" fmla="*/ 25945013 w 187"/>
              <a:gd name="T21" fmla="*/ 603226943 h 186"/>
              <a:gd name="T22" fmla="*/ 0 w 187"/>
              <a:gd name="T23" fmla="*/ 197831669 h 186"/>
              <a:gd name="T24" fmla="*/ 0 w 187"/>
              <a:gd name="T25" fmla="*/ 103780902 h 186"/>
              <a:gd name="T26" fmla="*/ 0 w 187"/>
              <a:gd name="T27" fmla="*/ 0 h 186"/>
              <a:gd name="T28" fmla="*/ 92248182 w 187"/>
              <a:gd name="T29" fmla="*/ 0 h 186"/>
              <a:gd name="T30" fmla="*/ 210439679 w 187"/>
              <a:gd name="T31" fmla="*/ 45403694 h 186"/>
              <a:gd name="T32" fmla="*/ 302686163 w 187"/>
              <a:gd name="T33" fmla="*/ 0 h 186"/>
              <a:gd name="T34" fmla="*/ 328631176 w 187"/>
              <a:gd name="T35" fmla="*/ 0 h 186"/>
              <a:gd name="T36" fmla="*/ 328631176 w 187"/>
              <a:gd name="T37" fmla="*/ 45403694 h 186"/>
              <a:gd name="T38" fmla="*/ 360342126 w 187"/>
              <a:gd name="T39" fmla="*/ 45403694 h 186"/>
              <a:gd name="T40" fmla="*/ 389168409 w 187"/>
              <a:gd name="T41" fmla="*/ 45403694 h 186"/>
              <a:gd name="T42" fmla="*/ 446822674 w 187"/>
              <a:gd name="T43" fmla="*/ 45403694 h 1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7" h="186">
                <a:moveTo>
                  <a:pt x="155" y="14"/>
                </a:moveTo>
                <a:lnTo>
                  <a:pt x="170" y="43"/>
                </a:lnTo>
                <a:lnTo>
                  <a:pt x="155" y="72"/>
                </a:lnTo>
                <a:lnTo>
                  <a:pt x="146" y="61"/>
                </a:lnTo>
                <a:lnTo>
                  <a:pt x="125" y="32"/>
                </a:lnTo>
                <a:lnTo>
                  <a:pt x="135" y="52"/>
                </a:lnTo>
                <a:lnTo>
                  <a:pt x="187" y="148"/>
                </a:lnTo>
                <a:lnTo>
                  <a:pt x="187" y="168"/>
                </a:lnTo>
                <a:lnTo>
                  <a:pt x="170" y="186"/>
                </a:lnTo>
                <a:lnTo>
                  <a:pt x="146" y="186"/>
                </a:lnTo>
                <a:lnTo>
                  <a:pt x="9" y="186"/>
                </a:lnTo>
                <a:lnTo>
                  <a:pt x="0" y="61"/>
                </a:lnTo>
                <a:lnTo>
                  <a:pt x="0" y="32"/>
                </a:lnTo>
                <a:lnTo>
                  <a:pt x="0" y="0"/>
                </a:lnTo>
                <a:lnTo>
                  <a:pt x="32" y="0"/>
                </a:lnTo>
                <a:lnTo>
                  <a:pt x="73" y="14"/>
                </a:lnTo>
                <a:lnTo>
                  <a:pt x="105" y="0"/>
                </a:lnTo>
                <a:lnTo>
                  <a:pt x="114" y="0"/>
                </a:lnTo>
                <a:lnTo>
                  <a:pt x="114" y="14"/>
                </a:lnTo>
                <a:lnTo>
                  <a:pt x="125" y="14"/>
                </a:lnTo>
                <a:lnTo>
                  <a:pt x="135" y="14"/>
                </a:lnTo>
                <a:lnTo>
                  <a:pt x="155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1" name="Freeform 158"/>
          <p:cNvSpPr>
            <a:spLocks/>
          </p:cNvSpPr>
          <p:nvPr/>
        </p:nvSpPr>
        <p:spPr bwMode="auto">
          <a:xfrm>
            <a:off x="4917831" y="3092451"/>
            <a:ext cx="293077" cy="334963"/>
          </a:xfrm>
          <a:custGeom>
            <a:avLst/>
            <a:gdLst>
              <a:gd name="T0" fmla="*/ 446822674 w 187"/>
              <a:gd name="T1" fmla="*/ 45403694 h 186"/>
              <a:gd name="T2" fmla="*/ 490063797 w 187"/>
              <a:gd name="T3" fmla="*/ 139456262 h 186"/>
              <a:gd name="T4" fmla="*/ 446822674 w 187"/>
              <a:gd name="T5" fmla="*/ 233507029 h 186"/>
              <a:gd name="T6" fmla="*/ 420879358 w 187"/>
              <a:gd name="T7" fmla="*/ 197831669 h 186"/>
              <a:gd name="T8" fmla="*/ 360342126 w 187"/>
              <a:gd name="T9" fmla="*/ 103780902 h 186"/>
              <a:gd name="T10" fmla="*/ 389168409 w 187"/>
              <a:gd name="T11" fmla="*/ 168644866 h 186"/>
              <a:gd name="T12" fmla="*/ 539070856 w 187"/>
              <a:gd name="T13" fmla="*/ 479987572 h 186"/>
              <a:gd name="T14" fmla="*/ 539070856 w 187"/>
              <a:gd name="T15" fmla="*/ 544849735 h 186"/>
              <a:gd name="T16" fmla="*/ 490063797 w 187"/>
              <a:gd name="T17" fmla="*/ 603226943 h 186"/>
              <a:gd name="T18" fmla="*/ 420879358 w 187"/>
              <a:gd name="T19" fmla="*/ 603226943 h 186"/>
              <a:gd name="T20" fmla="*/ 25945013 w 187"/>
              <a:gd name="T21" fmla="*/ 603226943 h 186"/>
              <a:gd name="T22" fmla="*/ 0 w 187"/>
              <a:gd name="T23" fmla="*/ 197831669 h 186"/>
              <a:gd name="T24" fmla="*/ 0 w 187"/>
              <a:gd name="T25" fmla="*/ 103780902 h 186"/>
              <a:gd name="T26" fmla="*/ 0 w 187"/>
              <a:gd name="T27" fmla="*/ 0 h 186"/>
              <a:gd name="T28" fmla="*/ 92248182 w 187"/>
              <a:gd name="T29" fmla="*/ 0 h 186"/>
              <a:gd name="T30" fmla="*/ 210439679 w 187"/>
              <a:gd name="T31" fmla="*/ 45403694 h 186"/>
              <a:gd name="T32" fmla="*/ 302686163 w 187"/>
              <a:gd name="T33" fmla="*/ 0 h 186"/>
              <a:gd name="T34" fmla="*/ 328631176 w 187"/>
              <a:gd name="T35" fmla="*/ 0 h 186"/>
              <a:gd name="T36" fmla="*/ 328631176 w 187"/>
              <a:gd name="T37" fmla="*/ 45403694 h 186"/>
              <a:gd name="T38" fmla="*/ 360342126 w 187"/>
              <a:gd name="T39" fmla="*/ 45403694 h 186"/>
              <a:gd name="T40" fmla="*/ 389168409 w 187"/>
              <a:gd name="T41" fmla="*/ 45403694 h 186"/>
              <a:gd name="T42" fmla="*/ 446822674 w 187"/>
              <a:gd name="T43" fmla="*/ 45403694 h 1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7" h="186">
                <a:moveTo>
                  <a:pt x="155" y="14"/>
                </a:moveTo>
                <a:lnTo>
                  <a:pt x="170" y="43"/>
                </a:lnTo>
                <a:lnTo>
                  <a:pt x="155" y="72"/>
                </a:lnTo>
                <a:lnTo>
                  <a:pt x="146" y="61"/>
                </a:lnTo>
                <a:lnTo>
                  <a:pt x="125" y="32"/>
                </a:lnTo>
                <a:lnTo>
                  <a:pt x="135" y="52"/>
                </a:lnTo>
                <a:lnTo>
                  <a:pt x="187" y="148"/>
                </a:lnTo>
                <a:lnTo>
                  <a:pt x="187" y="168"/>
                </a:lnTo>
                <a:lnTo>
                  <a:pt x="170" y="186"/>
                </a:lnTo>
                <a:lnTo>
                  <a:pt x="146" y="186"/>
                </a:lnTo>
                <a:lnTo>
                  <a:pt x="9" y="186"/>
                </a:lnTo>
                <a:lnTo>
                  <a:pt x="0" y="61"/>
                </a:lnTo>
                <a:lnTo>
                  <a:pt x="0" y="32"/>
                </a:lnTo>
                <a:lnTo>
                  <a:pt x="0" y="0"/>
                </a:lnTo>
                <a:lnTo>
                  <a:pt x="32" y="0"/>
                </a:lnTo>
                <a:lnTo>
                  <a:pt x="73" y="14"/>
                </a:lnTo>
                <a:lnTo>
                  <a:pt x="105" y="0"/>
                </a:lnTo>
                <a:lnTo>
                  <a:pt x="114" y="0"/>
                </a:lnTo>
                <a:lnTo>
                  <a:pt x="114" y="14"/>
                </a:lnTo>
                <a:lnTo>
                  <a:pt x="125" y="14"/>
                </a:lnTo>
                <a:lnTo>
                  <a:pt x="135" y="14"/>
                </a:lnTo>
                <a:lnTo>
                  <a:pt x="155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2" name="Freeform 159"/>
          <p:cNvSpPr>
            <a:spLocks/>
          </p:cNvSpPr>
          <p:nvPr/>
        </p:nvSpPr>
        <p:spPr bwMode="auto">
          <a:xfrm>
            <a:off x="5161085" y="3578226"/>
            <a:ext cx="391258" cy="504825"/>
          </a:xfrm>
          <a:custGeom>
            <a:avLst/>
            <a:gdLst>
              <a:gd name="T0" fmla="*/ 179657119 w 251"/>
              <a:gd name="T1" fmla="*/ 829472388 h 281"/>
              <a:gd name="T2" fmla="*/ 122623059 w 251"/>
              <a:gd name="T3" fmla="*/ 829472388 h 281"/>
              <a:gd name="T4" fmla="*/ 122623059 w 251"/>
              <a:gd name="T5" fmla="*/ 790742789 h 281"/>
              <a:gd name="T6" fmla="*/ 88403299 w 251"/>
              <a:gd name="T7" fmla="*/ 764923056 h 281"/>
              <a:gd name="T8" fmla="*/ 39924179 w 251"/>
              <a:gd name="T9" fmla="*/ 661642329 h 281"/>
              <a:gd name="T10" fmla="*/ 0 w 251"/>
              <a:gd name="T11" fmla="*/ 635820800 h 281"/>
              <a:gd name="T12" fmla="*/ 0 w 251"/>
              <a:gd name="T13" fmla="*/ 593864632 h 281"/>
              <a:gd name="T14" fmla="*/ 39924179 w 251"/>
              <a:gd name="T15" fmla="*/ 593864632 h 281"/>
              <a:gd name="T16" fmla="*/ 62736790 w 251"/>
              <a:gd name="T17" fmla="*/ 464762375 h 281"/>
              <a:gd name="T18" fmla="*/ 148287880 w 251"/>
              <a:gd name="T19" fmla="*/ 296932316 h 281"/>
              <a:gd name="T20" fmla="*/ 179657119 w 251"/>
              <a:gd name="T21" fmla="*/ 61322764 h 281"/>
              <a:gd name="T22" fmla="*/ 248098328 w 251"/>
              <a:gd name="T23" fmla="*/ 35503031 h 281"/>
              <a:gd name="T24" fmla="*/ 248098328 w 251"/>
              <a:gd name="T25" fmla="*/ 0 h 281"/>
              <a:gd name="T26" fmla="*/ 299427969 w 251"/>
              <a:gd name="T27" fmla="*/ 129100460 h 281"/>
              <a:gd name="T28" fmla="*/ 399238417 w 251"/>
              <a:gd name="T29" fmla="*/ 193651589 h 281"/>
              <a:gd name="T30" fmla="*/ 481937297 w 251"/>
              <a:gd name="T31" fmla="*/ 332435347 h 281"/>
              <a:gd name="T32" fmla="*/ 456272477 w 251"/>
              <a:gd name="T33" fmla="*/ 364710013 h 281"/>
              <a:gd name="T34" fmla="*/ 422051028 w 251"/>
              <a:gd name="T35" fmla="*/ 426032776 h 281"/>
              <a:gd name="T36" fmla="*/ 481937297 w 251"/>
              <a:gd name="T37" fmla="*/ 426032776 h 281"/>
              <a:gd name="T38" fmla="*/ 481937297 w 251"/>
              <a:gd name="T39" fmla="*/ 464762375 h 281"/>
              <a:gd name="T40" fmla="*/ 538971357 w 251"/>
              <a:gd name="T41" fmla="*/ 568043103 h 281"/>
              <a:gd name="T42" fmla="*/ 690111446 w 251"/>
              <a:gd name="T43" fmla="*/ 635820800 h 281"/>
              <a:gd name="T44" fmla="*/ 715776266 w 251"/>
              <a:gd name="T45" fmla="*/ 635820800 h 281"/>
              <a:gd name="T46" fmla="*/ 607412566 w 251"/>
              <a:gd name="T47" fmla="*/ 790742789 h 281"/>
              <a:gd name="T48" fmla="*/ 507602117 w 251"/>
              <a:gd name="T49" fmla="*/ 829472388 h 281"/>
              <a:gd name="T50" fmla="*/ 422051028 w 251"/>
              <a:gd name="T51" fmla="*/ 858520486 h 281"/>
              <a:gd name="T52" fmla="*/ 399238417 w 251"/>
              <a:gd name="T53" fmla="*/ 858520486 h 281"/>
              <a:gd name="T54" fmla="*/ 299427969 w 251"/>
              <a:gd name="T55" fmla="*/ 906933383 h 281"/>
              <a:gd name="T56" fmla="*/ 248098328 w 251"/>
              <a:gd name="T57" fmla="*/ 906933383 h 281"/>
              <a:gd name="T58" fmla="*/ 179657119 w 251"/>
              <a:gd name="T59" fmla="*/ 829472388 h 2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51" h="281">
                <a:moveTo>
                  <a:pt x="63" y="257"/>
                </a:moveTo>
                <a:lnTo>
                  <a:pt x="43" y="257"/>
                </a:lnTo>
                <a:lnTo>
                  <a:pt x="43" y="245"/>
                </a:lnTo>
                <a:lnTo>
                  <a:pt x="31" y="237"/>
                </a:lnTo>
                <a:lnTo>
                  <a:pt x="14" y="205"/>
                </a:lnTo>
                <a:lnTo>
                  <a:pt x="0" y="197"/>
                </a:lnTo>
                <a:lnTo>
                  <a:pt x="0" y="184"/>
                </a:lnTo>
                <a:lnTo>
                  <a:pt x="14" y="184"/>
                </a:lnTo>
                <a:lnTo>
                  <a:pt x="22" y="144"/>
                </a:lnTo>
                <a:lnTo>
                  <a:pt x="52" y="92"/>
                </a:lnTo>
                <a:lnTo>
                  <a:pt x="63" y="19"/>
                </a:lnTo>
                <a:lnTo>
                  <a:pt x="87" y="11"/>
                </a:lnTo>
                <a:lnTo>
                  <a:pt x="87" y="0"/>
                </a:lnTo>
                <a:lnTo>
                  <a:pt x="105" y="40"/>
                </a:lnTo>
                <a:lnTo>
                  <a:pt x="140" y="60"/>
                </a:lnTo>
                <a:lnTo>
                  <a:pt x="169" y="103"/>
                </a:lnTo>
                <a:lnTo>
                  <a:pt x="160" y="113"/>
                </a:lnTo>
                <a:lnTo>
                  <a:pt x="148" y="132"/>
                </a:lnTo>
                <a:lnTo>
                  <a:pt x="169" y="132"/>
                </a:lnTo>
                <a:lnTo>
                  <a:pt x="169" y="144"/>
                </a:lnTo>
                <a:lnTo>
                  <a:pt x="189" y="176"/>
                </a:lnTo>
                <a:lnTo>
                  <a:pt x="242" y="197"/>
                </a:lnTo>
                <a:lnTo>
                  <a:pt x="251" y="197"/>
                </a:lnTo>
                <a:lnTo>
                  <a:pt x="213" y="245"/>
                </a:lnTo>
                <a:lnTo>
                  <a:pt x="178" y="257"/>
                </a:lnTo>
                <a:lnTo>
                  <a:pt x="148" y="266"/>
                </a:lnTo>
                <a:lnTo>
                  <a:pt x="140" y="266"/>
                </a:lnTo>
                <a:lnTo>
                  <a:pt x="105" y="281"/>
                </a:lnTo>
                <a:lnTo>
                  <a:pt x="87" y="281"/>
                </a:lnTo>
                <a:lnTo>
                  <a:pt x="63" y="25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3" name="Freeform 160"/>
          <p:cNvSpPr>
            <a:spLocks/>
          </p:cNvSpPr>
          <p:nvPr/>
        </p:nvSpPr>
        <p:spPr bwMode="auto">
          <a:xfrm>
            <a:off x="5161085" y="3578226"/>
            <a:ext cx="391258" cy="504825"/>
          </a:xfrm>
          <a:custGeom>
            <a:avLst/>
            <a:gdLst>
              <a:gd name="T0" fmla="*/ 179657119 w 251"/>
              <a:gd name="T1" fmla="*/ 829472388 h 281"/>
              <a:gd name="T2" fmla="*/ 122623059 w 251"/>
              <a:gd name="T3" fmla="*/ 829472388 h 281"/>
              <a:gd name="T4" fmla="*/ 122623059 w 251"/>
              <a:gd name="T5" fmla="*/ 790742789 h 281"/>
              <a:gd name="T6" fmla="*/ 88403299 w 251"/>
              <a:gd name="T7" fmla="*/ 764923056 h 281"/>
              <a:gd name="T8" fmla="*/ 39924179 w 251"/>
              <a:gd name="T9" fmla="*/ 661642329 h 281"/>
              <a:gd name="T10" fmla="*/ 0 w 251"/>
              <a:gd name="T11" fmla="*/ 635820800 h 281"/>
              <a:gd name="T12" fmla="*/ 0 w 251"/>
              <a:gd name="T13" fmla="*/ 593864632 h 281"/>
              <a:gd name="T14" fmla="*/ 39924179 w 251"/>
              <a:gd name="T15" fmla="*/ 593864632 h 281"/>
              <a:gd name="T16" fmla="*/ 62736790 w 251"/>
              <a:gd name="T17" fmla="*/ 464762375 h 281"/>
              <a:gd name="T18" fmla="*/ 148287880 w 251"/>
              <a:gd name="T19" fmla="*/ 296932316 h 281"/>
              <a:gd name="T20" fmla="*/ 179657119 w 251"/>
              <a:gd name="T21" fmla="*/ 61322764 h 281"/>
              <a:gd name="T22" fmla="*/ 248098328 w 251"/>
              <a:gd name="T23" fmla="*/ 35503031 h 281"/>
              <a:gd name="T24" fmla="*/ 248098328 w 251"/>
              <a:gd name="T25" fmla="*/ 0 h 281"/>
              <a:gd name="T26" fmla="*/ 299427969 w 251"/>
              <a:gd name="T27" fmla="*/ 129100460 h 281"/>
              <a:gd name="T28" fmla="*/ 399238417 w 251"/>
              <a:gd name="T29" fmla="*/ 193651589 h 281"/>
              <a:gd name="T30" fmla="*/ 481937297 w 251"/>
              <a:gd name="T31" fmla="*/ 332435347 h 281"/>
              <a:gd name="T32" fmla="*/ 456272477 w 251"/>
              <a:gd name="T33" fmla="*/ 364710013 h 281"/>
              <a:gd name="T34" fmla="*/ 422051028 w 251"/>
              <a:gd name="T35" fmla="*/ 426032776 h 281"/>
              <a:gd name="T36" fmla="*/ 481937297 w 251"/>
              <a:gd name="T37" fmla="*/ 426032776 h 281"/>
              <a:gd name="T38" fmla="*/ 481937297 w 251"/>
              <a:gd name="T39" fmla="*/ 464762375 h 281"/>
              <a:gd name="T40" fmla="*/ 538971357 w 251"/>
              <a:gd name="T41" fmla="*/ 568043103 h 281"/>
              <a:gd name="T42" fmla="*/ 690111446 w 251"/>
              <a:gd name="T43" fmla="*/ 635820800 h 281"/>
              <a:gd name="T44" fmla="*/ 715776266 w 251"/>
              <a:gd name="T45" fmla="*/ 635820800 h 281"/>
              <a:gd name="T46" fmla="*/ 607412566 w 251"/>
              <a:gd name="T47" fmla="*/ 790742789 h 281"/>
              <a:gd name="T48" fmla="*/ 507602117 w 251"/>
              <a:gd name="T49" fmla="*/ 829472388 h 281"/>
              <a:gd name="T50" fmla="*/ 422051028 w 251"/>
              <a:gd name="T51" fmla="*/ 858520486 h 281"/>
              <a:gd name="T52" fmla="*/ 399238417 w 251"/>
              <a:gd name="T53" fmla="*/ 858520486 h 281"/>
              <a:gd name="T54" fmla="*/ 299427969 w 251"/>
              <a:gd name="T55" fmla="*/ 906933383 h 281"/>
              <a:gd name="T56" fmla="*/ 248098328 w 251"/>
              <a:gd name="T57" fmla="*/ 906933383 h 281"/>
              <a:gd name="T58" fmla="*/ 179657119 w 251"/>
              <a:gd name="T59" fmla="*/ 829472388 h 2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51" h="281">
                <a:moveTo>
                  <a:pt x="63" y="257"/>
                </a:moveTo>
                <a:lnTo>
                  <a:pt x="43" y="257"/>
                </a:lnTo>
                <a:lnTo>
                  <a:pt x="43" y="245"/>
                </a:lnTo>
                <a:lnTo>
                  <a:pt x="31" y="237"/>
                </a:lnTo>
                <a:lnTo>
                  <a:pt x="14" y="205"/>
                </a:lnTo>
                <a:lnTo>
                  <a:pt x="0" y="197"/>
                </a:lnTo>
                <a:lnTo>
                  <a:pt x="0" y="184"/>
                </a:lnTo>
                <a:lnTo>
                  <a:pt x="14" y="184"/>
                </a:lnTo>
                <a:lnTo>
                  <a:pt x="22" y="144"/>
                </a:lnTo>
                <a:lnTo>
                  <a:pt x="52" y="92"/>
                </a:lnTo>
                <a:lnTo>
                  <a:pt x="63" y="19"/>
                </a:lnTo>
                <a:lnTo>
                  <a:pt x="87" y="11"/>
                </a:lnTo>
                <a:lnTo>
                  <a:pt x="87" y="0"/>
                </a:lnTo>
                <a:lnTo>
                  <a:pt x="105" y="40"/>
                </a:lnTo>
                <a:lnTo>
                  <a:pt x="140" y="60"/>
                </a:lnTo>
                <a:lnTo>
                  <a:pt x="169" y="103"/>
                </a:lnTo>
                <a:lnTo>
                  <a:pt x="160" y="113"/>
                </a:lnTo>
                <a:lnTo>
                  <a:pt x="148" y="132"/>
                </a:lnTo>
                <a:lnTo>
                  <a:pt x="169" y="132"/>
                </a:lnTo>
                <a:lnTo>
                  <a:pt x="169" y="144"/>
                </a:lnTo>
                <a:lnTo>
                  <a:pt x="189" y="176"/>
                </a:lnTo>
                <a:lnTo>
                  <a:pt x="242" y="197"/>
                </a:lnTo>
                <a:lnTo>
                  <a:pt x="251" y="197"/>
                </a:lnTo>
                <a:lnTo>
                  <a:pt x="213" y="245"/>
                </a:lnTo>
                <a:lnTo>
                  <a:pt x="178" y="257"/>
                </a:lnTo>
                <a:lnTo>
                  <a:pt x="148" y="266"/>
                </a:lnTo>
                <a:lnTo>
                  <a:pt x="140" y="266"/>
                </a:lnTo>
                <a:lnTo>
                  <a:pt x="105" y="281"/>
                </a:lnTo>
                <a:lnTo>
                  <a:pt x="87" y="281"/>
                </a:lnTo>
                <a:lnTo>
                  <a:pt x="63" y="25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4" name="Freeform 161"/>
          <p:cNvSpPr>
            <a:spLocks/>
          </p:cNvSpPr>
          <p:nvPr/>
        </p:nvSpPr>
        <p:spPr bwMode="auto">
          <a:xfrm>
            <a:off x="5070231" y="4057651"/>
            <a:ext cx="140677" cy="187325"/>
          </a:xfrm>
          <a:custGeom>
            <a:avLst/>
            <a:gdLst>
              <a:gd name="T0" fmla="*/ 209318013 w 90"/>
              <a:gd name="T1" fmla="*/ 0 h 104"/>
              <a:gd name="T2" fmla="*/ 232257600 w 90"/>
              <a:gd name="T3" fmla="*/ 0 h 104"/>
              <a:gd name="T4" fmla="*/ 258064000 w 90"/>
              <a:gd name="T5" fmla="*/ 139506691 h 104"/>
              <a:gd name="T6" fmla="*/ 209318013 w 90"/>
              <a:gd name="T7" fmla="*/ 233592474 h 104"/>
              <a:gd name="T8" fmla="*/ 209318013 w 90"/>
              <a:gd name="T9" fmla="*/ 337410150 h 104"/>
              <a:gd name="T10" fmla="*/ 108960920 w 90"/>
              <a:gd name="T11" fmla="*/ 337410150 h 104"/>
              <a:gd name="T12" fmla="*/ 25806400 w 90"/>
              <a:gd name="T13" fmla="*/ 337410150 h 104"/>
              <a:gd name="T14" fmla="*/ 0 w 90"/>
              <a:gd name="T15" fmla="*/ 337410150 h 104"/>
              <a:gd name="T16" fmla="*/ 25806400 w 90"/>
              <a:gd name="T17" fmla="*/ 233592474 h 104"/>
              <a:gd name="T18" fmla="*/ 48745987 w 90"/>
              <a:gd name="T19" fmla="*/ 168705976 h 104"/>
              <a:gd name="T20" fmla="*/ 80286013 w 90"/>
              <a:gd name="T21" fmla="*/ 139506691 h 104"/>
              <a:gd name="T22" fmla="*/ 48745987 w 90"/>
              <a:gd name="T23" fmla="*/ 100573712 h 104"/>
              <a:gd name="T24" fmla="*/ 48745987 w 90"/>
              <a:gd name="T25" fmla="*/ 45420909 h 104"/>
              <a:gd name="T26" fmla="*/ 108960920 w 90"/>
              <a:gd name="T27" fmla="*/ 45420909 h 104"/>
              <a:gd name="T28" fmla="*/ 209318013 w 90"/>
              <a:gd name="T29" fmla="*/ 0 h 1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104">
                <a:moveTo>
                  <a:pt x="73" y="0"/>
                </a:moveTo>
                <a:lnTo>
                  <a:pt x="81" y="0"/>
                </a:lnTo>
                <a:lnTo>
                  <a:pt x="90" y="43"/>
                </a:lnTo>
                <a:lnTo>
                  <a:pt x="73" y="72"/>
                </a:lnTo>
                <a:lnTo>
                  <a:pt x="73" y="104"/>
                </a:lnTo>
                <a:lnTo>
                  <a:pt x="38" y="104"/>
                </a:lnTo>
                <a:lnTo>
                  <a:pt x="9" y="104"/>
                </a:lnTo>
                <a:lnTo>
                  <a:pt x="0" y="104"/>
                </a:lnTo>
                <a:lnTo>
                  <a:pt x="9" y="72"/>
                </a:lnTo>
                <a:lnTo>
                  <a:pt x="17" y="52"/>
                </a:lnTo>
                <a:lnTo>
                  <a:pt x="28" y="43"/>
                </a:lnTo>
                <a:lnTo>
                  <a:pt x="17" y="31"/>
                </a:lnTo>
                <a:lnTo>
                  <a:pt x="17" y="14"/>
                </a:lnTo>
                <a:lnTo>
                  <a:pt x="38" y="14"/>
                </a:lnTo>
                <a:lnTo>
                  <a:pt x="7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5" name="Freeform 162"/>
          <p:cNvSpPr>
            <a:spLocks/>
          </p:cNvSpPr>
          <p:nvPr/>
        </p:nvSpPr>
        <p:spPr bwMode="auto">
          <a:xfrm>
            <a:off x="5070231" y="4057651"/>
            <a:ext cx="140677" cy="187325"/>
          </a:xfrm>
          <a:custGeom>
            <a:avLst/>
            <a:gdLst>
              <a:gd name="T0" fmla="*/ 209318013 w 90"/>
              <a:gd name="T1" fmla="*/ 0 h 104"/>
              <a:gd name="T2" fmla="*/ 232257600 w 90"/>
              <a:gd name="T3" fmla="*/ 0 h 104"/>
              <a:gd name="T4" fmla="*/ 258064000 w 90"/>
              <a:gd name="T5" fmla="*/ 139506691 h 104"/>
              <a:gd name="T6" fmla="*/ 209318013 w 90"/>
              <a:gd name="T7" fmla="*/ 233592474 h 104"/>
              <a:gd name="T8" fmla="*/ 209318013 w 90"/>
              <a:gd name="T9" fmla="*/ 337410150 h 104"/>
              <a:gd name="T10" fmla="*/ 108960920 w 90"/>
              <a:gd name="T11" fmla="*/ 337410150 h 104"/>
              <a:gd name="T12" fmla="*/ 25806400 w 90"/>
              <a:gd name="T13" fmla="*/ 337410150 h 104"/>
              <a:gd name="T14" fmla="*/ 0 w 90"/>
              <a:gd name="T15" fmla="*/ 337410150 h 104"/>
              <a:gd name="T16" fmla="*/ 25806400 w 90"/>
              <a:gd name="T17" fmla="*/ 233592474 h 104"/>
              <a:gd name="T18" fmla="*/ 48745987 w 90"/>
              <a:gd name="T19" fmla="*/ 168705976 h 104"/>
              <a:gd name="T20" fmla="*/ 80286013 w 90"/>
              <a:gd name="T21" fmla="*/ 139506691 h 104"/>
              <a:gd name="T22" fmla="*/ 48745987 w 90"/>
              <a:gd name="T23" fmla="*/ 100573712 h 104"/>
              <a:gd name="T24" fmla="*/ 48745987 w 90"/>
              <a:gd name="T25" fmla="*/ 45420909 h 104"/>
              <a:gd name="T26" fmla="*/ 108960920 w 90"/>
              <a:gd name="T27" fmla="*/ 45420909 h 104"/>
              <a:gd name="T28" fmla="*/ 209318013 w 90"/>
              <a:gd name="T29" fmla="*/ 0 h 1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104">
                <a:moveTo>
                  <a:pt x="73" y="0"/>
                </a:moveTo>
                <a:lnTo>
                  <a:pt x="81" y="0"/>
                </a:lnTo>
                <a:lnTo>
                  <a:pt x="90" y="43"/>
                </a:lnTo>
                <a:lnTo>
                  <a:pt x="73" y="72"/>
                </a:lnTo>
                <a:lnTo>
                  <a:pt x="73" y="104"/>
                </a:lnTo>
                <a:lnTo>
                  <a:pt x="38" y="104"/>
                </a:lnTo>
                <a:lnTo>
                  <a:pt x="9" y="104"/>
                </a:lnTo>
                <a:lnTo>
                  <a:pt x="0" y="104"/>
                </a:lnTo>
                <a:lnTo>
                  <a:pt x="9" y="72"/>
                </a:lnTo>
                <a:lnTo>
                  <a:pt x="17" y="52"/>
                </a:lnTo>
                <a:lnTo>
                  <a:pt x="28" y="43"/>
                </a:lnTo>
                <a:lnTo>
                  <a:pt x="17" y="31"/>
                </a:lnTo>
                <a:lnTo>
                  <a:pt x="17" y="14"/>
                </a:lnTo>
                <a:lnTo>
                  <a:pt x="38" y="14"/>
                </a:lnTo>
                <a:lnTo>
                  <a:pt x="7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6" name="Freeform 163"/>
          <p:cNvSpPr>
            <a:spLocks/>
          </p:cNvSpPr>
          <p:nvPr/>
        </p:nvSpPr>
        <p:spPr bwMode="auto">
          <a:xfrm>
            <a:off x="5183066" y="4041776"/>
            <a:ext cx="211015" cy="333375"/>
          </a:xfrm>
          <a:custGeom>
            <a:avLst/>
            <a:gdLst>
              <a:gd name="T0" fmla="*/ 209318013 w 135"/>
              <a:gd name="T1" fmla="*/ 530059081 h 186"/>
              <a:gd name="T2" fmla="*/ 260930813 w 135"/>
              <a:gd name="T3" fmla="*/ 597520917 h 186"/>
              <a:gd name="T4" fmla="*/ 318278933 w 135"/>
              <a:gd name="T5" fmla="*/ 491509460 h 186"/>
              <a:gd name="T6" fmla="*/ 318278933 w 135"/>
              <a:gd name="T7" fmla="*/ 427259494 h 186"/>
              <a:gd name="T8" fmla="*/ 318278933 w 135"/>
              <a:gd name="T9" fmla="*/ 465809115 h 186"/>
              <a:gd name="T10" fmla="*/ 387096000 w 135"/>
              <a:gd name="T11" fmla="*/ 398347278 h 186"/>
              <a:gd name="T12" fmla="*/ 361289600 w 135"/>
              <a:gd name="T13" fmla="*/ 334097313 h 186"/>
              <a:gd name="T14" fmla="*/ 361289600 w 135"/>
              <a:gd name="T15" fmla="*/ 128499931 h 186"/>
              <a:gd name="T16" fmla="*/ 387096000 w 135"/>
              <a:gd name="T17" fmla="*/ 28912216 h 186"/>
              <a:gd name="T18" fmla="*/ 361289600 w 135"/>
              <a:gd name="T19" fmla="*/ 28912216 h 186"/>
              <a:gd name="T20" fmla="*/ 260930813 w 135"/>
              <a:gd name="T21" fmla="*/ 73887371 h 186"/>
              <a:gd name="T22" fmla="*/ 209318013 w 135"/>
              <a:gd name="T23" fmla="*/ 73887371 h 186"/>
              <a:gd name="T24" fmla="*/ 140500947 w 135"/>
              <a:gd name="T25" fmla="*/ 0 h 186"/>
              <a:gd name="T26" fmla="*/ 86021333 w 135"/>
              <a:gd name="T27" fmla="*/ 0 h 186"/>
              <a:gd name="T28" fmla="*/ 25806400 w 135"/>
              <a:gd name="T29" fmla="*/ 0 h 186"/>
              <a:gd name="T30" fmla="*/ 0 w 135"/>
              <a:gd name="T31" fmla="*/ 28912216 h 186"/>
              <a:gd name="T32" fmla="*/ 25806400 w 135"/>
              <a:gd name="T33" fmla="*/ 28912216 h 186"/>
              <a:gd name="T34" fmla="*/ 48745987 w 135"/>
              <a:gd name="T35" fmla="*/ 163835889 h 186"/>
              <a:gd name="T36" fmla="*/ 0 w 135"/>
              <a:gd name="T37" fmla="*/ 260209942 h 186"/>
              <a:gd name="T38" fmla="*/ 0 w 135"/>
              <a:gd name="T39" fmla="*/ 363009528 h 186"/>
              <a:gd name="T40" fmla="*/ 25806400 w 135"/>
              <a:gd name="T41" fmla="*/ 363009528 h 186"/>
              <a:gd name="T42" fmla="*/ 177777987 w 135"/>
              <a:gd name="T43" fmla="*/ 465809115 h 186"/>
              <a:gd name="T44" fmla="*/ 209318013 w 135"/>
              <a:gd name="T45" fmla="*/ 530059081 h 1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5" h="186">
                <a:moveTo>
                  <a:pt x="73" y="165"/>
                </a:moveTo>
                <a:lnTo>
                  <a:pt x="91" y="186"/>
                </a:lnTo>
                <a:lnTo>
                  <a:pt x="111" y="153"/>
                </a:lnTo>
                <a:lnTo>
                  <a:pt x="111" y="133"/>
                </a:lnTo>
                <a:lnTo>
                  <a:pt x="111" y="145"/>
                </a:lnTo>
                <a:lnTo>
                  <a:pt x="135" y="124"/>
                </a:lnTo>
                <a:lnTo>
                  <a:pt x="126" y="104"/>
                </a:lnTo>
                <a:lnTo>
                  <a:pt x="126" y="40"/>
                </a:lnTo>
                <a:lnTo>
                  <a:pt x="135" y="9"/>
                </a:lnTo>
                <a:lnTo>
                  <a:pt x="126" y="9"/>
                </a:lnTo>
                <a:lnTo>
                  <a:pt x="91" y="23"/>
                </a:lnTo>
                <a:lnTo>
                  <a:pt x="73" y="23"/>
                </a:lnTo>
                <a:lnTo>
                  <a:pt x="49" y="0"/>
                </a:lnTo>
                <a:lnTo>
                  <a:pt x="30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17" y="51"/>
                </a:lnTo>
                <a:lnTo>
                  <a:pt x="0" y="81"/>
                </a:lnTo>
                <a:lnTo>
                  <a:pt x="0" y="113"/>
                </a:lnTo>
                <a:lnTo>
                  <a:pt x="9" y="113"/>
                </a:lnTo>
                <a:lnTo>
                  <a:pt x="62" y="145"/>
                </a:lnTo>
                <a:lnTo>
                  <a:pt x="73" y="16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7" name="Freeform 164"/>
          <p:cNvSpPr>
            <a:spLocks/>
          </p:cNvSpPr>
          <p:nvPr/>
        </p:nvSpPr>
        <p:spPr bwMode="auto">
          <a:xfrm>
            <a:off x="5183066" y="4041776"/>
            <a:ext cx="211015" cy="333375"/>
          </a:xfrm>
          <a:custGeom>
            <a:avLst/>
            <a:gdLst>
              <a:gd name="T0" fmla="*/ 209318013 w 135"/>
              <a:gd name="T1" fmla="*/ 530059081 h 186"/>
              <a:gd name="T2" fmla="*/ 260930813 w 135"/>
              <a:gd name="T3" fmla="*/ 597520917 h 186"/>
              <a:gd name="T4" fmla="*/ 318278933 w 135"/>
              <a:gd name="T5" fmla="*/ 491509460 h 186"/>
              <a:gd name="T6" fmla="*/ 318278933 w 135"/>
              <a:gd name="T7" fmla="*/ 427259494 h 186"/>
              <a:gd name="T8" fmla="*/ 318278933 w 135"/>
              <a:gd name="T9" fmla="*/ 465809115 h 186"/>
              <a:gd name="T10" fmla="*/ 387096000 w 135"/>
              <a:gd name="T11" fmla="*/ 398347278 h 186"/>
              <a:gd name="T12" fmla="*/ 361289600 w 135"/>
              <a:gd name="T13" fmla="*/ 334097313 h 186"/>
              <a:gd name="T14" fmla="*/ 361289600 w 135"/>
              <a:gd name="T15" fmla="*/ 128499931 h 186"/>
              <a:gd name="T16" fmla="*/ 387096000 w 135"/>
              <a:gd name="T17" fmla="*/ 28912216 h 186"/>
              <a:gd name="T18" fmla="*/ 361289600 w 135"/>
              <a:gd name="T19" fmla="*/ 28912216 h 186"/>
              <a:gd name="T20" fmla="*/ 260930813 w 135"/>
              <a:gd name="T21" fmla="*/ 73887371 h 186"/>
              <a:gd name="T22" fmla="*/ 209318013 w 135"/>
              <a:gd name="T23" fmla="*/ 73887371 h 186"/>
              <a:gd name="T24" fmla="*/ 140500947 w 135"/>
              <a:gd name="T25" fmla="*/ 0 h 186"/>
              <a:gd name="T26" fmla="*/ 86021333 w 135"/>
              <a:gd name="T27" fmla="*/ 0 h 186"/>
              <a:gd name="T28" fmla="*/ 25806400 w 135"/>
              <a:gd name="T29" fmla="*/ 0 h 186"/>
              <a:gd name="T30" fmla="*/ 0 w 135"/>
              <a:gd name="T31" fmla="*/ 28912216 h 186"/>
              <a:gd name="T32" fmla="*/ 25806400 w 135"/>
              <a:gd name="T33" fmla="*/ 28912216 h 186"/>
              <a:gd name="T34" fmla="*/ 48745987 w 135"/>
              <a:gd name="T35" fmla="*/ 163835889 h 186"/>
              <a:gd name="T36" fmla="*/ 0 w 135"/>
              <a:gd name="T37" fmla="*/ 260209942 h 186"/>
              <a:gd name="T38" fmla="*/ 0 w 135"/>
              <a:gd name="T39" fmla="*/ 363009528 h 186"/>
              <a:gd name="T40" fmla="*/ 25806400 w 135"/>
              <a:gd name="T41" fmla="*/ 363009528 h 186"/>
              <a:gd name="T42" fmla="*/ 177777987 w 135"/>
              <a:gd name="T43" fmla="*/ 465809115 h 186"/>
              <a:gd name="T44" fmla="*/ 209318013 w 135"/>
              <a:gd name="T45" fmla="*/ 530059081 h 1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5" h="186">
                <a:moveTo>
                  <a:pt x="73" y="165"/>
                </a:moveTo>
                <a:lnTo>
                  <a:pt x="91" y="186"/>
                </a:lnTo>
                <a:lnTo>
                  <a:pt x="111" y="153"/>
                </a:lnTo>
                <a:lnTo>
                  <a:pt x="111" y="133"/>
                </a:lnTo>
                <a:lnTo>
                  <a:pt x="111" y="145"/>
                </a:lnTo>
                <a:lnTo>
                  <a:pt x="135" y="124"/>
                </a:lnTo>
                <a:lnTo>
                  <a:pt x="126" y="104"/>
                </a:lnTo>
                <a:lnTo>
                  <a:pt x="126" y="40"/>
                </a:lnTo>
                <a:lnTo>
                  <a:pt x="135" y="9"/>
                </a:lnTo>
                <a:lnTo>
                  <a:pt x="126" y="9"/>
                </a:lnTo>
                <a:lnTo>
                  <a:pt x="91" y="23"/>
                </a:lnTo>
                <a:lnTo>
                  <a:pt x="73" y="23"/>
                </a:lnTo>
                <a:lnTo>
                  <a:pt x="49" y="0"/>
                </a:lnTo>
                <a:lnTo>
                  <a:pt x="30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17" y="51"/>
                </a:lnTo>
                <a:lnTo>
                  <a:pt x="0" y="81"/>
                </a:lnTo>
                <a:lnTo>
                  <a:pt x="0" y="113"/>
                </a:lnTo>
                <a:lnTo>
                  <a:pt x="9" y="113"/>
                </a:lnTo>
                <a:lnTo>
                  <a:pt x="62" y="145"/>
                </a:lnTo>
                <a:lnTo>
                  <a:pt x="73" y="16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8" name="Freeform 165"/>
          <p:cNvSpPr>
            <a:spLocks/>
          </p:cNvSpPr>
          <p:nvPr/>
        </p:nvSpPr>
        <p:spPr bwMode="auto">
          <a:xfrm>
            <a:off x="5070231" y="4246563"/>
            <a:ext cx="285750" cy="368300"/>
          </a:xfrm>
          <a:custGeom>
            <a:avLst/>
            <a:gdLst>
              <a:gd name="T0" fmla="*/ 25752935 w 183"/>
              <a:gd name="T1" fmla="*/ 0 h 205"/>
              <a:gd name="T2" fmla="*/ 108737810 w 183"/>
              <a:gd name="T3" fmla="*/ 0 h 205"/>
              <a:gd name="T4" fmla="*/ 208890744 w 183"/>
              <a:gd name="T5" fmla="*/ 0 h 205"/>
              <a:gd name="T6" fmla="*/ 231783182 w 183"/>
              <a:gd name="T7" fmla="*/ 0 h 205"/>
              <a:gd name="T8" fmla="*/ 383443678 w 183"/>
              <a:gd name="T9" fmla="*/ 103287489 h 205"/>
              <a:gd name="T10" fmla="*/ 414919299 w 183"/>
              <a:gd name="T11" fmla="*/ 164613931 h 205"/>
              <a:gd name="T12" fmla="*/ 466426861 w 183"/>
              <a:gd name="T13" fmla="*/ 232395503 h 205"/>
              <a:gd name="T14" fmla="*/ 440673926 w 183"/>
              <a:gd name="T15" fmla="*/ 296950409 h 205"/>
              <a:gd name="T16" fmla="*/ 497904174 w 183"/>
              <a:gd name="T17" fmla="*/ 371187113 h 205"/>
              <a:gd name="T18" fmla="*/ 466426861 w 183"/>
              <a:gd name="T19" fmla="*/ 503523591 h 205"/>
              <a:gd name="T20" fmla="*/ 497904174 w 183"/>
              <a:gd name="T21" fmla="*/ 555168234 h 205"/>
              <a:gd name="T22" fmla="*/ 523657109 w 183"/>
              <a:gd name="T23" fmla="*/ 603582616 h 205"/>
              <a:gd name="T24" fmla="*/ 466426861 w 183"/>
              <a:gd name="T25" fmla="*/ 632633401 h 205"/>
              <a:gd name="T26" fmla="*/ 314766365 w 183"/>
              <a:gd name="T27" fmla="*/ 661682390 h 205"/>
              <a:gd name="T28" fmla="*/ 254673928 w 183"/>
              <a:gd name="T29" fmla="*/ 661682390 h 205"/>
              <a:gd name="T30" fmla="*/ 231783182 w 183"/>
              <a:gd name="T31" fmla="*/ 555168234 h 205"/>
              <a:gd name="T32" fmla="*/ 208890744 w 183"/>
              <a:gd name="T33" fmla="*/ 529345912 h 205"/>
              <a:gd name="T34" fmla="*/ 165968058 w 183"/>
              <a:gd name="T35" fmla="*/ 529345912 h 205"/>
              <a:gd name="T36" fmla="*/ 80122686 w 183"/>
              <a:gd name="T37" fmla="*/ 461564340 h 205"/>
              <a:gd name="T38" fmla="*/ 48645373 w 183"/>
              <a:gd name="T39" fmla="*/ 461564340 h 205"/>
              <a:gd name="T40" fmla="*/ 48645373 w 183"/>
              <a:gd name="T41" fmla="*/ 435742018 h 205"/>
              <a:gd name="T42" fmla="*/ 0 w 183"/>
              <a:gd name="T43" fmla="*/ 325999398 h 205"/>
              <a:gd name="T44" fmla="*/ 0 w 183"/>
              <a:gd name="T45" fmla="*/ 203346515 h 205"/>
              <a:gd name="T46" fmla="*/ 48645373 w 183"/>
              <a:gd name="T47" fmla="*/ 129108014 h 205"/>
              <a:gd name="T48" fmla="*/ 48645373 w 183"/>
              <a:gd name="T49" fmla="*/ 61326441 h 205"/>
              <a:gd name="T50" fmla="*/ 48645373 w 183"/>
              <a:gd name="T51" fmla="*/ 35504120 h 205"/>
              <a:gd name="T52" fmla="*/ 25752935 w 183"/>
              <a:gd name="T53" fmla="*/ 0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3" h="205">
                <a:moveTo>
                  <a:pt x="9" y="0"/>
                </a:moveTo>
                <a:lnTo>
                  <a:pt x="38" y="0"/>
                </a:lnTo>
                <a:lnTo>
                  <a:pt x="73" y="0"/>
                </a:lnTo>
                <a:lnTo>
                  <a:pt x="81" y="0"/>
                </a:lnTo>
                <a:lnTo>
                  <a:pt x="134" y="32"/>
                </a:lnTo>
                <a:lnTo>
                  <a:pt x="145" y="51"/>
                </a:lnTo>
                <a:lnTo>
                  <a:pt x="163" y="72"/>
                </a:lnTo>
                <a:lnTo>
                  <a:pt x="154" y="92"/>
                </a:lnTo>
                <a:lnTo>
                  <a:pt x="174" y="115"/>
                </a:lnTo>
                <a:lnTo>
                  <a:pt x="163" y="156"/>
                </a:lnTo>
                <a:lnTo>
                  <a:pt x="174" y="172"/>
                </a:lnTo>
                <a:lnTo>
                  <a:pt x="183" y="187"/>
                </a:lnTo>
                <a:lnTo>
                  <a:pt x="163" y="196"/>
                </a:lnTo>
                <a:lnTo>
                  <a:pt x="110" y="205"/>
                </a:lnTo>
                <a:lnTo>
                  <a:pt x="89" y="205"/>
                </a:lnTo>
                <a:lnTo>
                  <a:pt x="81" y="172"/>
                </a:lnTo>
                <a:lnTo>
                  <a:pt x="73" y="164"/>
                </a:lnTo>
                <a:lnTo>
                  <a:pt x="58" y="164"/>
                </a:lnTo>
                <a:lnTo>
                  <a:pt x="28" y="143"/>
                </a:lnTo>
                <a:lnTo>
                  <a:pt x="17" y="143"/>
                </a:lnTo>
                <a:lnTo>
                  <a:pt x="17" y="135"/>
                </a:lnTo>
                <a:lnTo>
                  <a:pt x="0" y="101"/>
                </a:lnTo>
                <a:lnTo>
                  <a:pt x="0" y="63"/>
                </a:lnTo>
                <a:lnTo>
                  <a:pt x="17" y="40"/>
                </a:lnTo>
                <a:lnTo>
                  <a:pt x="17" y="19"/>
                </a:lnTo>
                <a:lnTo>
                  <a:pt x="17" y="11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79" name="Freeform 166"/>
          <p:cNvSpPr>
            <a:spLocks/>
          </p:cNvSpPr>
          <p:nvPr/>
        </p:nvSpPr>
        <p:spPr bwMode="auto">
          <a:xfrm>
            <a:off x="5070231" y="4246563"/>
            <a:ext cx="285750" cy="368300"/>
          </a:xfrm>
          <a:custGeom>
            <a:avLst/>
            <a:gdLst>
              <a:gd name="T0" fmla="*/ 25752935 w 183"/>
              <a:gd name="T1" fmla="*/ 0 h 205"/>
              <a:gd name="T2" fmla="*/ 108737810 w 183"/>
              <a:gd name="T3" fmla="*/ 0 h 205"/>
              <a:gd name="T4" fmla="*/ 208890744 w 183"/>
              <a:gd name="T5" fmla="*/ 0 h 205"/>
              <a:gd name="T6" fmla="*/ 231783182 w 183"/>
              <a:gd name="T7" fmla="*/ 0 h 205"/>
              <a:gd name="T8" fmla="*/ 383443678 w 183"/>
              <a:gd name="T9" fmla="*/ 103287489 h 205"/>
              <a:gd name="T10" fmla="*/ 414919299 w 183"/>
              <a:gd name="T11" fmla="*/ 164613931 h 205"/>
              <a:gd name="T12" fmla="*/ 466426861 w 183"/>
              <a:gd name="T13" fmla="*/ 232395503 h 205"/>
              <a:gd name="T14" fmla="*/ 440673926 w 183"/>
              <a:gd name="T15" fmla="*/ 296950409 h 205"/>
              <a:gd name="T16" fmla="*/ 497904174 w 183"/>
              <a:gd name="T17" fmla="*/ 371187113 h 205"/>
              <a:gd name="T18" fmla="*/ 466426861 w 183"/>
              <a:gd name="T19" fmla="*/ 503523591 h 205"/>
              <a:gd name="T20" fmla="*/ 497904174 w 183"/>
              <a:gd name="T21" fmla="*/ 555168234 h 205"/>
              <a:gd name="T22" fmla="*/ 523657109 w 183"/>
              <a:gd name="T23" fmla="*/ 603582616 h 205"/>
              <a:gd name="T24" fmla="*/ 466426861 w 183"/>
              <a:gd name="T25" fmla="*/ 632633401 h 205"/>
              <a:gd name="T26" fmla="*/ 314766365 w 183"/>
              <a:gd name="T27" fmla="*/ 661682390 h 205"/>
              <a:gd name="T28" fmla="*/ 254673928 w 183"/>
              <a:gd name="T29" fmla="*/ 661682390 h 205"/>
              <a:gd name="T30" fmla="*/ 231783182 w 183"/>
              <a:gd name="T31" fmla="*/ 555168234 h 205"/>
              <a:gd name="T32" fmla="*/ 208890744 w 183"/>
              <a:gd name="T33" fmla="*/ 529345912 h 205"/>
              <a:gd name="T34" fmla="*/ 165968058 w 183"/>
              <a:gd name="T35" fmla="*/ 529345912 h 205"/>
              <a:gd name="T36" fmla="*/ 80122686 w 183"/>
              <a:gd name="T37" fmla="*/ 461564340 h 205"/>
              <a:gd name="T38" fmla="*/ 48645373 w 183"/>
              <a:gd name="T39" fmla="*/ 461564340 h 205"/>
              <a:gd name="T40" fmla="*/ 48645373 w 183"/>
              <a:gd name="T41" fmla="*/ 435742018 h 205"/>
              <a:gd name="T42" fmla="*/ 0 w 183"/>
              <a:gd name="T43" fmla="*/ 325999398 h 205"/>
              <a:gd name="T44" fmla="*/ 0 w 183"/>
              <a:gd name="T45" fmla="*/ 203346515 h 205"/>
              <a:gd name="T46" fmla="*/ 48645373 w 183"/>
              <a:gd name="T47" fmla="*/ 129108014 h 205"/>
              <a:gd name="T48" fmla="*/ 48645373 w 183"/>
              <a:gd name="T49" fmla="*/ 61326441 h 205"/>
              <a:gd name="T50" fmla="*/ 48645373 w 183"/>
              <a:gd name="T51" fmla="*/ 35504120 h 205"/>
              <a:gd name="T52" fmla="*/ 25752935 w 183"/>
              <a:gd name="T53" fmla="*/ 0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3" h="205">
                <a:moveTo>
                  <a:pt x="9" y="0"/>
                </a:moveTo>
                <a:lnTo>
                  <a:pt x="38" y="0"/>
                </a:lnTo>
                <a:lnTo>
                  <a:pt x="73" y="0"/>
                </a:lnTo>
                <a:lnTo>
                  <a:pt x="81" y="0"/>
                </a:lnTo>
                <a:lnTo>
                  <a:pt x="134" y="32"/>
                </a:lnTo>
                <a:lnTo>
                  <a:pt x="145" y="51"/>
                </a:lnTo>
                <a:lnTo>
                  <a:pt x="163" y="72"/>
                </a:lnTo>
                <a:lnTo>
                  <a:pt x="154" y="92"/>
                </a:lnTo>
                <a:lnTo>
                  <a:pt x="174" y="115"/>
                </a:lnTo>
                <a:lnTo>
                  <a:pt x="163" y="156"/>
                </a:lnTo>
                <a:lnTo>
                  <a:pt x="174" y="172"/>
                </a:lnTo>
                <a:lnTo>
                  <a:pt x="183" y="187"/>
                </a:lnTo>
                <a:lnTo>
                  <a:pt x="163" y="196"/>
                </a:lnTo>
                <a:lnTo>
                  <a:pt x="110" y="205"/>
                </a:lnTo>
                <a:lnTo>
                  <a:pt x="89" y="205"/>
                </a:lnTo>
                <a:lnTo>
                  <a:pt x="81" y="172"/>
                </a:lnTo>
                <a:lnTo>
                  <a:pt x="73" y="164"/>
                </a:lnTo>
                <a:lnTo>
                  <a:pt x="58" y="164"/>
                </a:lnTo>
                <a:lnTo>
                  <a:pt x="28" y="143"/>
                </a:lnTo>
                <a:lnTo>
                  <a:pt x="17" y="143"/>
                </a:lnTo>
                <a:lnTo>
                  <a:pt x="17" y="135"/>
                </a:lnTo>
                <a:lnTo>
                  <a:pt x="0" y="101"/>
                </a:lnTo>
                <a:lnTo>
                  <a:pt x="0" y="63"/>
                </a:lnTo>
                <a:lnTo>
                  <a:pt x="17" y="40"/>
                </a:lnTo>
                <a:lnTo>
                  <a:pt x="17" y="19"/>
                </a:lnTo>
                <a:lnTo>
                  <a:pt x="17" y="11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0" name="Freeform 167"/>
          <p:cNvSpPr>
            <a:spLocks/>
          </p:cNvSpPr>
          <p:nvPr/>
        </p:nvSpPr>
        <p:spPr bwMode="auto">
          <a:xfrm>
            <a:off x="4850423" y="4491038"/>
            <a:ext cx="332643" cy="349250"/>
          </a:xfrm>
          <a:custGeom>
            <a:avLst/>
            <a:gdLst>
              <a:gd name="T0" fmla="*/ 357793087 w 213"/>
              <a:gd name="T1" fmla="*/ 493997110 h 195"/>
              <a:gd name="T2" fmla="*/ 426488765 w 213"/>
              <a:gd name="T3" fmla="*/ 465127568 h 195"/>
              <a:gd name="T4" fmla="*/ 426488765 w 213"/>
              <a:gd name="T5" fmla="*/ 426633054 h 195"/>
              <a:gd name="T6" fmla="*/ 566742721 w 213"/>
              <a:gd name="T7" fmla="*/ 362478515 h 195"/>
              <a:gd name="T8" fmla="*/ 543845290 w 213"/>
              <a:gd name="T9" fmla="*/ 362478515 h 195"/>
              <a:gd name="T10" fmla="*/ 566742721 w 213"/>
              <a:gd name="T11" fmla="*/ 259829463 h 195"/>
              <a:gd name="T12" fmla="*/ 566742721 w 213"/>
              <a:gd name="T13" fmla="*/ 221336740 h 195"/>
              <a:gd name="T14" fmla="*/ 609678365 w 213"/>
              <a:gd name="T15" fmla="*/ 166803591 h 195"/>
              <a:gd name="T16" fmla="*/ 566742721 w 213"/>
              <a:gd name="T17" fmla="*/ 93025872 h 195"/>
              <a:gd name="T18" fmla="*/ 483735726 w 213"/>
              <a:gd name="T19" fmla="*/ 25661815 h 195"/>
              <a:gd name="T20" fmla="*/ 449387888 w 213"/>
              <a:gd name="T21" fmla="*/ 25661815 h 195"/>
              <a:gd name="T22" fmla="*/ 449387888 w 213"/>
              <a:gd name="T23" fmla="*/ 0 h 195"/>
              <a:gd name="T24" fmla="*/ 426488765 w 213"/>
              <a:gd name="T25" fmla="*/ 0 h 195"/>
              <a:gd name="T26" fmla="*/ 357793087 w 213"/>
              <a:gd name="T27" fmla="*/ 25661815 h 195"/>
              <a:gd name="T28" fmla="*/ 357793087 w 213"/>
              <a:gd name="T29" fmla="*/ 64156329 h 195"/>
              <a:gd name="T30" fmla="*/ 334893964 w 213"/>
              <a:gd name="T31" fmla="*/ 221336740 h 195"/>
              <a:gd name="T32" fmla="*/ 357793087 w 213"/>
              <a:gd name="T33" fmla="*/ 259829463 h 195"/>
              <a:gd name="T34" fmla="*/ 400727040 w 213"/>
              <a:gd name="T35" fmla="*/ 259829463 h 195"/>
              <a:gd name="T36" fmla="*/ 400727040 w 213"/>
              <a:gd name="T37" fmla="*/ 327193519 h 195"/>
              <a:gd name="T38" fmla="*/ 334893964 w 213"/>
              <a:gd name="T39" fmla="*/ 288699005 h 195"/>
              <a:gd name="T40" fmla="*/ 243299164 w 213"/>
              <a:gd name="T41" fmla="*/ 221336740 h 195"/>
              <a:gd name="T42" fmla="*/ 214674837 w 213"/>
              <a:gd name="T43" fmla="*/ 221336740 h 195"/>
              <a:gd name="T44" fmla="*/ 123080037 w 213"/>
              <a:gd name="T45" fmla="*/ 166803591 h 195"/>
              <a:gd name="T46" fmla="*/ 91594800 w 213"/>
              <a:gd name="T47" fmla="*/ 288699005 h 195"/>
              <a:gd name="T48" fmla="*/ 123080037 w 213"/>
              <a:gd name="T49" fmla="*/ 288699005 h 195"/>
              <a:gd name="T50" fmla="*/ 0 w 213"/>
              <a:gd name="T51" fmla="*/ 327193519 h 195"/>
              <a:gd name="T52" fmla="*/ 0 w 213"/>
              <a:gd name="T53" fmla="*/ 519658926 h 195"/>
              <a:gd name="T54" fmla="*/ 65833075 w 213"/>
              <a:gd name="T55" fmla="*/ 596646163 h 195"/>
              <a:gd name="T56" fmla="*/ 91594800 w 213"/>
              <a:gd name="T57" fmla="*/ 596646163 h 195"/>
              <a:gd name="T58" fmla="*/ 148841762 w 213"/>
              <a:gd name="T59" fmla="*/ 625515705 h 195"/>
              <a:gd name="T60" fmla="*/ 243299164 w 213"/>
              <a:gd name="T61" fmla="*/ 625515705 h 195"/>
              <a:gd name="T62" fmla="*/ 334893964 w 213"/>
              <a:gd name="T63" fmla="*/ 519658926 h 195"/>
              <a:gd name="T64" fmla="*/ 357793087 w 213"/>
              <a:gd name="T65" fmla="*/ 493997110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3" h="195">
                <a:moveTo>
                  <a:pt x="125" y="154"/>
                </a:moveTo>
                <a:lnTo>
                  <a:pt x="149" y="145"/>
                </a:lnTo>
                <a:lnTo>
                  <a:pt x="149" y="133"/>
                </a:lnTo>
                <a:lnTo>
                  <a:pt x="198" y="113"/>
                </a:lnTo>
                <a:lnTo>
                  <a:pt x="190" y="113"/>
                </a:lnTo>
                <a:lnTo>
                  <a:pt x="198" y="81"/>
                </a:lnTo>
                <a:lnTo>
                  <a:pt x="198" y="69"/>
                </a:lnTo>
                <a:lnTo>
                  <a:pt x="213" y="52"/>
                </a:lnTo>
                <a:lnTo>
                  <a:pt x="198" y="29"/>
                </a:lnTo>
                <a:lnTo>
                  <a:pt x="169" y="8"/>
                </a:lnTo>
                <a:lnTo>
                  <a:pt x="157" y="8"/>
                </a:lnTo>
                <a:lnTo>
                  <a:pt x="157" y="0"/>
                </a:lnTo>
                <a:lnTo>
                  <a:pt x="149" y="0"/>
                </a:lnTo>
                <a:lnTo>
                  <a:pt x="125" y="8"/>
                </a:lnTo>
                <a:lnTo>
                  <a:pt x="125" y="20"/>
                </a:lnTo>
                <a:lnTo>
                  <a:pt x="117" y="69"/>
                </a:lnTo>
                <a:lnTo>
                  <a:pt x="125" y="81"/>
                </a:lnTo>
                <a:lnTo>
                  <a:pt x="140" y="81"/>
                </a:lnTo>
                <a:lnTo>
                  <a:pt x="140" y="102"/>
                </a:lnTo>
                <a:lnTo>
                  <a:pt x="117" y="90"/>
                </a:lnTo>
                <a:lnTo>
                  <a:pt x="85" y="69"/>
                </a:lnTo>
                <a:lnTo>
                  <a:pt x="75" y="69"/>
                </a:lnTo>
                <a:lnTo>
                  <a:pt x="43" y="52"/>
                </a:lnTo>
                <a:lnTo>
                  <a:pt x="32" y="90"/>
                </a:lnTo>
                <a:lnTo>
                  <a:pt x="43" y="90"/>
                </a:lnTo>
                <a:lnTo>
                  <a:pt x="0" y="102"/>
                </a:lnTo>
                <a:lnTo>
                  <a:pt x="0" y="162"/>
                </a:lnTo>
                <a:lnTo>
                  <a:pt x="23" y="186"/>
                </a:lnTo>
                <a:lnTo>
                  <a:pt x="32" y="186"/>
                </a:lnTo>
                <a:lnTo>
                  <a:pt x="52" y="195"/>
                </a:lnTo>
                <a:lnTo>
                  <a:pt x="85" y="195"/>
                </a:lnTo>
                <a:lnTo>
                  <a:pt x="117" y="162"/>
                </a:lnTo>
                <a:lnTo>
                  <a:pt x="125" y="1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1" name="Freeform 168"/>
          <p:cNvSpPr>
            <a:spLocks/>
          </p:cNvSpPr>
          <p:nvPr/>
        </p:nvSpPr>
        <p:spPr bwMode="auto">
          <a:xfrm>
            <a:off x="4850423" y="4491038"/>
            <a:ext cx="332643" cy="349250"/>
          </a:xfrm>
          <a:custGeom>
            <a:avLst/>
            <a:gdLst>
              <a:gd name="T0" fmla="*/ 357793087 w 213"/>
              <a:gd name="T1" fmla="*/ 493997110 h 195"/>
              <a:gd name="T2" fmla="*/ 426488765 w 213"/>
              <a:gd name="T3" fmla="*/ 465127568 h 195"/>
              <a:gd name="T4" fmla="*/ 426488765 w 213"/>
              <a:gd name="T5" fmla="*/ 426633054 h 195"/>
              <a:gd name="T6" fmla="*/ 566742721 w 213"/>
              <a:gd name="T7" fmla="*/ 362478515 h 195"/>
              <a:gd name="T8" fmla="*/ 543845290 w 213"/>
              <a:gd name="T9" fmla="*/ 362478515 h 195"/>
              <a:gd name="T10" fmla="*/ 566742721 w 213"/>
              <a:gd name="T11" fmla="*/ 259829463 h 195"/>
              <a:gd name="T12" fmla="*/ 566742721 w 213"/>
              <a:gd name="T13" fmla="*/ 221336740 h 195"/>
              <a:gd name="T14" fmla="*/ 609678365 w 213"/>
              <a:gd name="T15" fmla="*/ 166803591 h 195"/>
              <a:gd name="T16" fmla="*/ 566742721 w 213"/>
              <a:gd name="T17" fmla="*/ 93025872 h 195"/>
              <a:gd name="T18" fmla="*/ 483735726 w 213"/>
              <a:gd name="T19" fmla="*/ 25661815 h 195"/>
              <a:gd name="T20" fmla="*/ 449387888 w 213"/>
              <a:gd name="T21" fmla="*/ 25661815 h 195"/>
              <a:gd name="T22" fmla="*/ 449387888 w 213"/>
              <a:gd name="T23" fmla="*/ 0 h 195"/>
              <a:gd name="T24" fmla="*/ 426488765 w 213"/>
              <a:gd name="T25" fmla="*/ 0 h 195"/>
              <a:gd name="T26" fmla="*/ 357793087 w 213"/>
              <a:gd name="T27" fmla="*/ 25661815 h 195"/>
              <a:gd name="T28" fmla="*/ 357793087 w 213"/>
              <a:gd name="T29" fmla="*/ 64156329 h 195"/>
              <a:gd name="T30" fmla="*/ 334893964 w 213"/>
              <a:gd name="T31" fmla="*/ 221336740 h 195"/>
              <a:gd name="T32" fmla="*/ 357793087 w 213"/>
              <a:gd name="T33" fmla="*/ 259829463 h 195"/>
              <a:gd name="T34" fmla="*/ 400727040 w 213"/>
              <a:gd name="T35" fmla="*/ 259829463 h 195"/>
              <a:gd name="T36" fmla="*/ 400727040 w 213"/>
              <a:gd name="T37" fmla="*/ 327193519 h 195"/>
              <a:gd name="T38" fmla="*/ 334893964 w 213"/>
              <a:gd name="T39" fmla="*/ 288699005 h 195"/>
              <a:gd name="T40" fmla="*/ 243299164 w 213"/>
              <a:gd name="T41" fmla="*/ 221336740 h 195"/>
              <a:gd name="T42" fmla="*/ 214674837 w 213"/>
              <a:gd name="T43" fmla="*/ 221336740 h 195"/>
              <a:gd name="T44" fmla="*/ 123080037 w 213"/>
              <a:gd name="T45" fmla="*/ 166803591 h 195"/>
              <a:gd name="T46" fmla="*/ 91594800 w 213"/>
              <a:gd name="T47" fmla="*/ 288699005 h 195"/>
              <a:gd name="T48" fmla="*/ 123080037 w 213"/>
              <a:gd name="T49" fmla="*/ 288699005 h 195"/>
              <a:gd name="T50" fmla="*/ 0 w 213"/>
              <a:gd name="T51" fmla="*/ 327193519 h 195"/>
              <a:gd name="T52" fmla="*/ 0 w 213"/>
              <a:gd name="T53" fmla="*/ 519658926 h 195"/>
              <a:gd name="T54" fmla="*/ 65833075 w 213"/>
              <a:gd name="T55" fmla="*/ 596646163 h 195"/>
              <a:gd name="T56" fmla="*/ 91594800 w 213"/>
              <a:gd name="T57" fmla="*/ 596646163 h 195"/>
              <a:gd name="T58" fmla="*/ 148841762 w 213"/>
              <a:gd name="T59" fmla="*/ 625515705 h 195"/>
              <a:gd name="T60" fmla="*/ 243299164 w 213"/>
              <a:gd name="T61" fmla="*/ 625515705 h 195"/>
              <a:gd name="T62" fmla="*/ 334893964 w 213"/>
              <a:gd name="T63" fmla="*/ 519658926 h 195"/>
              <a:gd name="T64" fmla="*/ 357793087 w 213"/>
              <a:gd name="T65" fmla="*/ 493997110 h 1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3" h="195">
                <a:moveTo>
                  <a:pt x="125" y="154"/>
                </a:moveTo>
                <a:lnTo>
                  <a:pt x="149" y="145"/>
                </a:lnTo>
                <a:lnTo>
                  <a:pt x="149" y="133"/>
                </a:lnTo>
                <a:lnTo>
                  <a:pt x="198" y="113"/>
                </a:lnTo>
                <a:lnTo>
                  <a:pt x="190" y="113"/>
                </a:lnTo>
                <a:lnTo>
                  <a:pt x="198" y="81"/>
                </a:lnTo>
                <a:lnTo>
                  <a:pt x="198" y="69"/>
                </a:lnTo>
                <a:lnTo>
                  <a:pt x="213" y="52"/>
                </a:lnTo>
                <a:lnTo>
                  <a:pt x="198" y="29"/>
                </a:lnTo>
                <a:lnTo>
                  <a:pt x="169" y="8"/>
                </a:lnTo>
                <a:lnTo>
                  <a:pt x="157" y="8"/>
                </a:lnTo>
                <a:lnTo>
                  <a:pt x="157" y="0"/>
                </a:lnTo>
                <a:lnTo>
                  <a:pt x="149" y="0"/>
                </a:lnTo>
                <a:lnTo>
                  <a:pt x="125" y="8"/>
                </a:lnTo>
                <a:lnTo>
                  <a:pt x="125" y="20"/>
                </a:lnTo>
                <a:lnTo>
                  <a:pt x="117" y="69"/>
                </a:lnTo>
                <a:lnTo>
                  <a:pt x="125" y="81"/>
                </a:lnTo>
                <a:lnTo>
                  <a:pt x="140" y="81"/>
                </a:lnTo>
                <a:lnTo>
                  <a:pt x="140" y="102"/>
                </a:lnTo>
                <a:lnTo>
                  <a:pt x="117" y="90"/>
                </a:lnTo>
                <a:lnTo>
                  <a:pt x="85" y="69"/>
                </a:lnTo>
                <a:lnTo>
                  <a:pt x="75" y="69"/>
                </a:lnTo>
                <a:lnTo>
                  <a:pt x="43" y="52"/>
                </a:lnTo>
                <a:lnTo>
                  <a:pt x="32" y="90"/>
                </a:lnTo>
                <a:lnTo>
                  <a:pt x="43" y="90"/>
                </a:lnTo>
                <a:lnTo>
                  <a:pt x="0" y="102"/>
                </a:lnTo>
                <a:lnTo>
                  <a:pt x="0" y="162"/>
                </a:lnTo>
                <a:lnTo>
                  <a:pt x="23" y="186"/>
                </a:lnTo>
                <a:lnTo>
                  <a:pt x="32" y="186"/>
                </a:lnTo>
                <a:lnTo>
                  <a:pt x="52" y="195"/>
                </a:lnTo>
                <a:lnTo>
                  <a:pt x="85" y="195"/>
                </a:lnTo>
                <a:lnTo>
                  <a:pt x="117" y="162"/>
                </a:lnTo>
                <a:lnTo>
                  <a:pt x="125" y="1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2" name="Freeform 169"/>
          <p:cNvSpPr>
            <a:spLocks/>
          </p:cNvSpPr>
          <p:nvPr/>
        </p:nvSpPr>
        <p:spPr bwMode="auto">
          <a:xfrm>
            <a:off x="5083420" y="4584701"/>
            <a:ext cx="272562" cy="550863"/>
          </a:xfrm>
          <a:custGeom>
            <a:avLst/>
            <a:gdLst>
              <a:gd name="T0" fmla="*/ 54715815 w 174"/>
              <a:gd name="T1" fmla="*/ 988436628 h 307"/>
              <a:gd name="T2" fmla="*/ 54715815 w 174"/>
              <a:gd name="T3" fmla="*/ 959459799 h 307"/>
              <a:gd name="T4" fmla="*/ 23038238 w 174"/>
              <a:gd name="T5" fmla="*/ 753401150 h 307"/>
              <a:gd name="T6" fmla="*/ 115189493 w 174"/>
              <a:gd name="T7" fmla="*/ 585978273 h 307"/>
              <a:gd name="T8" fmla="*/ 115189493 w 174"/>
              <a:gd name="T9" fmla="*/ 428214340 h 307"/>
              <a:gd name="T10" fmla="*/ 115189493 w 174"/>
              <a:gd name="T11" fmla="*/ 350942795 h 307"/>
              <a:gd name="T12" fmla="*/ 23038238 w 174"/>
              <a:gd name="T13" fmla="*/ 325186810 h 307"/>
              <a:gd name="T14" fmla="*/ 0 w 174"/>
              <a:gd name="T15" fmla="*/ 325186810 h 307"/>
              <a:gd name="T16" fmla="*/ 0 w 174"/>
              <a:gd name="T17" fmla="*/ 299429030 h 307"/>
              <a:gd name="T18" fmla="*/ 0 w 174"/>
              <a:gd name="T19" fmla="*/ 257572414 h 307"/>
              <a:gd name="T20" fmla="*/ 141107510 w 174"/>
              <a:gd name="T21" fmla="*/ 196399706 h 307"/>
              <a:gd name="T22" fmla="*/ 141107510 w 174"/>
              <a:gd name="T23" fmla="*/ 231816429 h 307"/>
              <a:gd name="T24" fmla="*/ 207342444 w 174"/>
              <a:gd name="T25" fmla="*/ 231816429 h 307"/>
              <a:gd name="T26" fmla="*/ 184304206 w 174"/>
              <a:gd name="T27" fmla="*/ 325186810 h 307"/>
              <a:gd name="T28" fmla="*/ 230380682 w 174"/>
              <a:gd name="T29" fmla="*/ 389578568 h 307"/>
              <a:gd name="T30" fmla="*/ 267816122 w 174"/>
              <a:gd name="T31" fmla="*/ 325186810 h 307"/>
              <a:gd name="T32" fmla="*/ 267816122 w 174"/>
              <a:gd name="T33" fmla="*/ 257572414 h 307"/>
              <a:gd name="T34" fmla="*/ 207342444 w 174"/>
              <a:gd name="T35" fmla="*/ 157763933 h 307"/>
              <a:gd name="T36" fmla="*/ 207342444 w 174"/>
              <a:gd name="T37" fmla="*/ 93370381 h 307"/>
              <a:gd name="T38" fmla="*/ 230380682 w 174"/>
              <a:gd name="T39" fmla="*/ 54734609 h 307"/>
              <a:gd name="T40" fmla="*/ 290854360 w 174"/>
              <a:gd name="T41" fmla="*/ 54734609 h 307"/>
              <a:gd name="T42" fmla="*/ 443480989 w 174"/>
              <a:gd name="T43" fmla="*/ 28976829 h 307"/>
              <a:gd name="T44" fmla="*/ 501076584 w 174"/>
              <a:gd name="T45" fmla="*/ 0 h 307"/>
              <a:gd name="T46" fmla="*/ 501076584 w 174"/>
              <a:gd name="T47" fmla="*/ 299429030 h 307"/>
              <a:gd name="T48" fmla="*/ 417564669 w 174"/>
              <a:gd name="T49" fmla="*/ 389578568 h 307"/>
              <a:gd name="T50" fmla="*/ 322531937 w 174"/>
              <a:gd name="T51" fmla="*/ 428214340 h 307"/>
              <a:gd name="T52" fmla="*/ 207342444 w 174"/>
              <a:gd name="T53" fmla="*/ 585978273 h 307"/>
              <a:gd name="T54" fmla="*/ 207342444 w 174"/>
              <a:gd name="T55" fmla="*/ 611736053 h 307"/>
              <a:gd name="T56" fmla="*/ 230380682 w 174"/>
              <a:gd name="T57" fmla="*/ 727643370 h 307"/>
              <a:gd name="T58" fmla="*/ 207342444 w 174"/>
              <a:gd name="T59" fmla="*/ 856430474 h 307"/>
              <a:gd name="T60" fmla="*/ 83513613 w 174"/>
              <a:gd name="T61" fmla="*/ 924043076 h 307"/>
              <a:gd name="T62" fmla="*/ 83513613 w 174"/>
              <a:gd name="T63" fmla="*/ 959459799 h 307"/>
              <a:gd name="T64" fmla="*/ 83513613 w 174"/>
              <a:gd name="T65" fmla="*/ 988436628 h 307"/>
              <a:gd name="T66" fmla="*/ 54715815 w 174"/>
              <a:gd name="T67" fmla="*/ 988436628 h 3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4" h="307">
                <a:moveTo>
                  <a:pt x="19" y="307"/>
                </a:moveTo>
                <a:lnTo>
                  <a:pt x="19" y="298"/>
                </a:lnTo>
                <a:lnTo>
                  <a:pt x="8" y="234"/>
                </a:lnTo>
                <a:lnTo>
                  <a:pt x="40" y="182"/>
                </a:lnTo>
                <a:lnTo>
                  <a:pt x="40" y="133"/>
                </a:lnTo>
                <a:lnTo>
                  <a:pt x="40" y="109"/>
                </a:lnTo>
                <a:lnTo>
                  <a:pt x="8" y="101"/>
                </a:lnTo>
                <a:lnTo>
                  <a:pt x="0" y="101"/>
                </a:lnTo>
                <a:lnTo>
                  <a:pt x="0" y="93"/>
                </a:lnTo>
                <a:lnTo>
                  <a:pt x="0" y="80"/>
                </a:lnTo>
                <a:lnTo>
                  <a:pt x="49" y="61"/>
                </a:lnTo>
                <a:lnTo>
                  <a:pt x="49" y="72"/>
                </a:lnTo>
                <a:lnTo>
                  <a:pt x="72" y="72"/>
                </a:lnTo>
                <a:lnTo>
                  <a:pt x="64" y="101"/>
                </a:lnTo>
                <a:lnTo>
                  <a:pt x="80" y="121"/>
                </a:lnTo>
                <a:lnTo>
                  <a:pt x="93" y="101"/>
                </a:lnTo>
                <a:lnTo>
                  <a:pt x="93" y="80"/>
                </a:lnTo>
                <a:lnTo>
                  <a:pt x="72" y="49"/>
                </a:lnTo>
                <a:lnTo>
                  <a:pt x="72" y="29"/>
                </a:lnTo>
                <a:lnTo>
                  <a:pt x="80" y="17"/>
                </a:lnTo>
                <a:lnTo>
                  <a:pt x="101" y="17"/>
                </a:lnTo>
                <a:lnTo>
                  <a:pt x="154" y="9"/>
                </a:lnTo>
                <a:lnTo>
                  <a:pt x="174" y="0"/>
                </a:lnTo>
                <a:lnTo>
                  <a:pt x="174" y="93"/>
                </a:lnTo>
                <a:lnTo>
                  <a:pt x="145" y="121"/>
                </a:lnTo>
                <a:lnTo>
                  <a:pt x="112" y="133"/>
                </a:lnTo>
                <a:lnTo>
                  <a:pt x="72" y="182"/>
                </a:lnTo>
                <a:lnTo>
                  <a:pt x="72" y="190"/>
                </a:lnTo>
                <a:lnTo>
                  <a:pt x="80" y="226"/>
                </a:lnTo>
                <a:lnTo>
                  <a:pt x="72" y="266"/>
                </a:lnTo>
                <a:lnTo>
                  <a:pt x="29" y="287"/>
                </a:lnTo>
                <a:lnTo>
                  <a:pt x="29" y="298"/>
                </a:lnTo>
                <a:lnTo>
                  <a:pt x="29" y="307"/>
                </a:lnTo>
                <a:lnTo>
                  <a:pt x="19" y="30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3" name="Freeform 170"/>
          <p:cNvSpPr>
            <a:spLocks/>
          </p:cNvSpPr>
          <p:nvPr/>
        </p:nvSpPr>
        <p:spPr bwMode="auto">
          <a:xfrm>
            <a:off x="5083420" y="4584701"/>
            <a:ext cx="272562" cy="550863"/>
          </a:xfrm>
          <a:custGeom>
            <a:avLst/>
            <a:gdLst>
              <a:gd name="T0" fmla="*/ 54715815 w 174"/>
              <a:gd name="T1" fmla="*/ 988436628 h 307"/>
              <a:gd name="T2" fmla="*/ 54715815 w 174"/>
              <a:gd name="T3" fmla="*/ 959459799 h 307"/>
              <a:gd name="T4" fmla="*/ 23038238 w 174"/>
              <a:gd name="T5" fmla="*/ 753401150 h 307"/>
              <a:gd name="T6" fmla="*/ 115189493 w 174"/>
              <a:gd name="T7" fmla="*/ 585978273 h 307"/>
              <a:gd name="T8" fmla="*/ 115189493 w 174"/>
              <a:gd name="T9" fmla="*/ 428214340 h 307"/>
              <a:gd name="T10" fmla="*/ 115189493 w 174"/>
              <a:gd name="T11" fmla="*/ 350942795 h 307"/>
              <a:gd name="T12" fmla="*/ 23038238 w 174"/>
              <a:gd name="T13" fmla="*/ 325186810 h 307"/>
              <a:gd name="T14" fmla="*/ 0 w 174"/>
              <a:gd name="T15" fmla="*/ 325186810 h 307"/>
              <a:gd name="T16" fmla="*/ 0 w 174"/>
              <a:gd name="T17" fmla="*/ 299429030 h 307"/>
              <a:gd name="T18" fmla="*/ 0 w 174"/>
              <a:gd name="T19" fmla="*/ 257572414 h 307"/>
              <a:gd name="T20" fmla="*/ 141107510 w 174"/>
              <a:gd name="T21" fmla="*/ 196399706 h 307"/>
              <a:gd name="T22" fmla="*/ 141107510 w 174"/>
              <a:gd name="T23" fmla="*/ 231816429 h 307"/>
              <a:gd name="T24" fmla="*/ 207342444 w 174"/>
              <a:gd name="T25" fmla="*/ 231816429 h 307"/>
              <a:gd name="T26" fmla="*/ 184304206 w 174"/>
              <a:gd name="T27" fmla="*/ 325186810 h 307"/>
              <a:gd name="T28" fmla="*/ 230380682 w 174"/>
              <a:gd name="T29" fmla="*/ 389578568 h 307"/>
              <a:gd name="T30" fmla="*/ 267816122 w 174"/>
              <a:gd name="T31" fmla="*/ 325186810 h 307"/>
              <a:gd name="T32" fmla="*/ 267816122 w 174"/>
              <a:gd name="T33" fmla="*/ 257572414 h 307"/>
              <a:gd name="T34" fmla="*/ 207342444 w 174"/>
              <a:gd name="T35" fmla="*/ 157763933 h 307"/>
              <a:gd name="T36" fmla="*/ 207342444 w 174"/>
              <a:gd name="T37" fmla="*/ 93370381 h 307"/>
              <a:gd name="T38" fmla="*/ 230380682 w 174"/>
              <a:gd name="T39" fmla="*/ 54734609 h 307"/>
              <a:gd name="T40" fmla="*/ 290854360 w 174"/>
              <a:gd name="T41" fmla="*/ 54734609 h 307"/>
              <a:gd name="T42" fmla="*/ 443480989 w 174"/>
              <a:gd name="T43" fmla="*/ 28976829 h 307"/>
              <a:gd name="T44" fmla="*/ 501076584 w 174"/>
              <a:gd name="T45" fmla="*/ 0 h 307"/>
              <a:gd name="T46" fmla="*/ 501076584 w 174"/>
              <a:gd name="T47" fmla="*/ 299429030 h 307"/>
              <a:gd name="T48" fmla="*/ 417564669 w 174"/>
              <a:gd name="T49" fmla="*/ 389578568 h 307"/>
              <a:gd name="T50" fmla="*/ 322531937 w 174"/>
              <a:gd name="T51" fmla="*/ 428214340 h 307"/>
              <a:gd name="T52" fmla="*/ 207342444 w 174"/>
              <a:gd name="T53" fmla="*/ 585978273 h 307"/>
              <a:gd name="T54" fmla="*/ 207342444 w 174"/>
              <a:gd name="T55" fmla="*/ 611736053 h 307"/>
              <a:gd name="T56" fmla="*/ 230380682 w 174"/>
              <a:gd name="T57" fmla="*/ 727643370 h 307"/>
              <a:gd name="T58" fmla="*/ 207342444 w 174"/>
              <a:gd name="T59" fmla="*/ 856430474 h 307"/>
              <a:gd name="T60" fmla="*/ 83513613 w 174"/>
              <a:gd name="T61" fmla="*/ 924043076 h 307"/>
              <a:gd name="T62" fmla="*/ 83513613 w 174"/>
              <a:gd name="T63" fmla="*/ 959459799 h 307"/>
              <a:gd name="T64" fmla="*/ 83513613 w 174"/>
              <a:gd name="T65" fmla="*/ 988436628 h 307"/>
              <a:gd name="T66" fmla="*/ 54715815 w 174"/>
              <a:gd name="T67" fmla="*/ 988436628 h 3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4" h="307">
                <a:moveTo>
                  <a:pt x="19" y="307"/>
                </a:moveTo>
                <a:lnTo>
                  <a:pt x="19" y="298"/>
                </a:lnTo>
                <a:lnTo>
                  <a:pt x="8" y="234"/>
                </a:lnTo>
                <a:lnTo>
                  <a:pt x="40" y="182"/>
                </a:lnTo>
                <a:lnTo>
                  <a:pt x="40" y="133"/>
                </a:lnTo>
                <a:lnTo>
                  <a:pt x="40" y="109"/>
                </a:lnTo>
                <a:lnTo>
                  <a:pt x="8" y="101"/>
                </a:lnTo>
                <a:lnTo>
                  <a:pt x="0" y="101"/>
                </a:lnTo>
                <a:lnTo>
                  <a:pt x="0" y="93"/>
                </a:lnTo>
                <a:lnTo>
                  <a:pt x="0" y="80"/>
                </a:lnTo>
                <a:lnTo>
                  <a:pt x="49" y="61"/>
                </a:lnTo>
                <a:lnTo>
                  <a:pt x="49" y="72"/>
                </a:lnTo>
                <a:lnTo>
                  <a:pt x="72" y="72"/>
                </a:lnTo>
                <a:lnTo>
                  <a:pt x="64" y="101"/>
                </a:lnTo>
                <a:lnTo>
                  <a:pt x="80" y="121"/>
                </a:lnTo>
                <a:lnTo>
                  <a:pt x="93" y="101"/>
                </a:lnTo>
                <a:lnTo>
                  <a:pt x="93" y="80"/>
                </a:lnTo>
                <a:lnTo>
                  <a:pt x="72" y="49"/>
                </a:lnTo>
                <a:lnTo>
                  <a:pt x="72" y="29"/>
                </a:lnTo>
                <a:lnTo>
                  <a:pt x="80" y="17"/>
                </a:lnTo>
                <a:lnTo>
                  <a:pt x="101" y="17"/>
                </a:lnTo>
                <a:lnTo>
                  <a:pt x="154" y="9"/>
                </a:lnTo>
                <a:lnTo>
                  <a:pt x="174" y="0"/>
                </a:lnTo>
                <a:lnTo>
                  <a:pt x="174" y="93"/>
                </a:lnTo>
                <a:lnTo>
                  <a:pt x="145" y="121"/>
                </a:lnTo>
                <a:lnTo>
                  <a:pt x="112" y="133"/>
                </a:lnTo>
                <a:lnTo>
                  <a:pt x="72" y="182"/>
                </a:lnTo>
                <a:lnTo>
                  <a:pt x="72" y="190"/>
                </a:lnTo>
                <a:lnTo>
                  <a:pt x="80" y="226"/>
                </a:lnTo>
                <a:lnTo>
                  <a:pt x="72" y="266"/>
                </a:lnTo>
                <a:lnTo>
                  <a:pt x="29" y="287"/>
                </a:lnTo>
                <a:lnTo>
                  <a:pt x="29" y="298"/>
                </a:lnTo>
                <a:lnTo>
                  <a:pt x="29" y="307"/>
                </a:lnTo>
                <a:lnTo>
                  <a:pt x="19" y="30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4" name="Freeform 171"/>
          <p:cNvSpPr>
            <a:spLocks/>
          </p:cNvSpPr>
          <p:nvPr/>
        </p:nvSpPr>
        <p:spPr bwMode="auto">
          <a:xfrm>
            <a:off x="5146431" y="4543426"/>
            <a:ext cx="82062" cy="258763"/>
          </a:xfrm>
          <a:custGeom>
            <a:avLst/>
            <a:gdLst>
              <a:gd name="T0" fmla="*/ 25321404 w 53"/>
              <a:gd name="T1" fmla="*/ 0 h 144"/>
              <a:gd name="T2" fmla="*/ 64710813 w 53"/>
              <a:gd name="T3" fmla="*/ 0 h 144"/>
              <a:gd name="T4" fmla="*/ 90032217 w 53"/>
              <a:gd name="T5" fmla="*/ 25833173 h 144"/>
              <a:gd name="T6" fmla="*/ 112540691 w 53"/>
              <a:gd name="T7" fmla="*/ 129164067 h 144"/>
              <a:gd name="T8" fmla="*/ 90032217 w 53"/>
              <a:gd name="T9" fmla="*/ 164682883 h 144"/>
              <a:gd name="T10" fmla="*/ 90032217 w 53"/>
              <a:gd name="T11" fmla="*/ 232494962 h 144"/>
              <a:gd name="T12" fmla="*/ 149117170 w 53"/>
              <a:gd name="T13" fmla="*/ 332594912 h 144"/>
              <a:gd name="T14" fmla="*/ 149117170 w 53"/>
              <a:gd name="T15" fmla="*/ 400406991 h 144"/>
              <a:gd name="T16" fmla="*/ 112540691 w 53"/>
              <a:gd name="T17" fmla="*/ 464988126 h 144"/>
              <a:gd name="T18" fmla="*/ 64710813 w 53"/>
              <a:gd name="T19" fmla="*/ 400406991 h 144"/>
              <a:gd name="T20" fmla="*/ 90032217 w 53"/>
              <a:gd name="T21" fmla="*/ 306763537 h 144"/>
              <a:gd name="T22" fmla="*/ 25321404 w 53"/>
              <a:gd name="T23" fmla="*/ 306763537 h 144"/>
              <a:gd name="T24" fmla="*/ 25321404 w 53"/>
              <a:gd name="T25" fmla="*/ 268013777 h 144"/>
              <a:gd name="T26" fmla="*/ 0 w 53"/>
              <a:gd name="T27" fmla="*/ 268013777 h 144"/>
              <a:gd name="T28" fmla="*/ 25321404 w 53"/>
              <a:gd name="T29" fmla="*/ 164682883 h 144"/>
              <a:gd name="T30" fmla="*/ 25321404 w 53"/>
              <a:gd name="T31" fmla="*/ 129164067 h 144"/>
              <a:gd name="T32" fmla="*/ 64710813 w 53"/>
              <a:gd name="T33" fmla="*/ 71039428 h 144"/>
              <a:gd name="T34" fmla="*/ 25321404 w 53"/>
              <a:gd name="T35" fmla="*/ 0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" h="144">
                <a:moveTo>
                  <a:pt x="9" y="0"/>
                </a:moveTo>
                <a:lnTo>
                  <a:pt x="23" y="0"/>
                </a:lnTo>
                <a:lnTo>
                  <a:pt x="32" y="8"/>
                </a:lnTo>
                <a:lnTo>
                  <a:pt x="40" y="40"/>
                </a:lnTo>
                <a:lnTo>
                  <a:pt x="32" y="51"/>
                </a:lnTo>
                <a:lnTo>
                  <a:pt x="32" y="72"/>
                </a:lnTo>
                <a:lnTo>
                  <a:pt x="53" y="103"/>
                </a:lnTo>
                <a:lnTo>
                  <a:pt x="53" y="124"/>
                </a:lnTo>
                <a:lnTo>
                  <a:pt x="40" y="144"/>
                </a:lnTo>
                <a:lnTo>
                  <a:pt x="23" y="124"/>
                </a:lnTo>
                <a:lnTo>
                  <a:pt x="32" y="95"/>
                </a:lnTo>
                <a:lnTo>
                  <a:pt x="9" y="95"/>
                </a:lnTo>
                <a:lnTo>
                  <a:pt x="9" y="83"/>
                </a:lnTo>
                <a:lnTo>
                  <a:pt x="0" y="83"/>
                </a:lnTo>
                <a:lnTo>
                  <a:pt x="9" y="51"/>
                </a:lnTo>
                <a:lnTo>
                  <a:pt x="9" y="40"/>
                </a:lnTo>
                <a:lnTo>
                  <a:pt x="23" y="22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5" name="Freeform 172"/>
          <p:cNvSpPr>
            <a:spLocks/>
          </p:cNvSpPr>
          <p:nvPr/>
        </p:nvSpPr>
        <p:spPr bwMode="auto">
          <a:xfrm>
            <a:off x="5146431" y="4543426"/>
            <a:ext cx="82062" cy="258763"/>
          </a:xfrm>
          <a:custGeom>
            <a:avLst/>
            <a:gdLst>
              <a:gd name="T0" fmla="*/ 25321404 w 53"/>
              <a:gd name="T1" fmla="*/ 0 h 144"/>
              <a:gd name="T2" fmla="*/ 64710813 w 53"/>
              <a:gd name="T3" fmla="*/ 0 h 144"/>
              <a:gd name="T4" fmla="*/ 90032217 w 53"/>
              <a:gd name="T5" fmla="*/ 25833173 h 144"/>
              <a:gd name="T6" fmla="*/ 112540691 w 53"/>
              <a:gd name="T7" fmla="*/ 129164067 h 144"/>
              <a:gd name="T8" fmla="*/ 90032217 w 53"/>
              <a:gd name="T9" fmla="*/ 164682883 h 144"/>
              <a:gd name="T10" fmla="*/ 90032217 w 53"/>
              <a:gd name="T11" fmla="*/ 232494962 h 144"/>
              <a:gd name="T12" fmla="*/ 149117170 w 53"/>
              <a:gd name="T13" fmla="*/ 332594912 h 144"/>
              <a:gd name="T14" fmla="*/ 149117170 w 53"/>
              <a:gd name="T15" fmla="*/ 400406991 h 144"/>
              <a:gd name="T16" fmla="*/ 112540691 w 53"/>
              <a:gd name="T17" fmla="*/ 464988126 h 144"/>
              <a:gd name="T18" fmla="*/ 64710813 w 53"/>
              <a:gd name="T19" fmla="*/ 400406991 h 144"/>
              <a:gd name="T20" fmla="*/ 90032217 w 53"/>
              <a:gd name="T21" fmla="*/ 306763537 h 144"/>
              <a:gd name="T22" fmla="*/ 25321404 w 53"/>
              <a:gd name="T23" fmla="*/ 306763537 h 144"/>
              <a:gd name="T24" fmla="*/ 25321404 w 53"/>
              <a:gd name="T25" fmla="*/ 268013777 h 144"/>
              <a:gd name="T26" fmla="*/ 0 w 53"/>
              <a:gd name="T27" fmla="*/ 268013777 h 144"/>
              <a:gd name="T28" fmla="*/ 25321404 w 53"/>
              <a:gd name="T29" fmla="*/ 164682883 h 144"/>
              <a:gd name="T30" fmla="*/ 25321404 w 53"/>
              <a:gd name="T31" fmla="*/ 129164067 h 144"/>
              <a:gd name="T32" fmla="*/ 64710813 w 53"/>
              <a:gd name="T33" fmla="*/ 71039428 h 144"/>
              <a:gd name="T34" fmla="*/ 25321404 w 53"/>
              <a:gd name="T35" fmla="*/ 0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" h="144">
                <a:moveTo>
                  <a:pt x="9" y="0"/>
                </a:moveTo>
                <a:lnTo>
                  <a:pt x="23" y="0"/>
                </a:lnTo>
                <a:lnTo>
                  <a:pt x="32" y="8"/>
                </a:lnTo>
                <a:lnTo>
                  <a:pt x="40" y="40"/>
                </a:lnTo>
                <a:lnTo>
                  <a:pt x="32" y="51"/>
                </a:lnTo>
                <a:lnTo>
                  <a:pt x="32" y="72"/>
                </a:lnTo>
                <a:lnTo>
                  <a:pt x="53" y="103"/>
                </a:lnTo>
                <a:lnTo>
                  <a:pt x="53" y="124"/>
                </a:lnTo>
                <a:lnTo>
                  <a:pt x="40" y="144"/>
                </a:lnTo>
                <a:lnTo>
                  <a:pt x="23" y="124"/>
                </a:lnTo>
                <a:lnTo>
                  <a:pt x="32" y="95"/>
                </a:lnTo>
                <a:lnTo>
                  <a:pt x="9" y="95"/>
                </a:lnTo>
                <a:lnTo>
                  <a:pt x="9" y="83"/>
                </a:lnTo>
                <a:lnTo>
                  <a:pt x="0" y="83"/>
                </a:lnTo>
                <a:lnTo>
                  <a:pt x="9" y="51"/>
                </a:lnTo>
                <a:lnTo>
                  <a:pt x="9" y="40"/>
                </a:lnTo>
                <a:lnTo>
                  <a:pt x="23" y="22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6" name="Freeform 173"/>
          <p:cNvSpPr>
            <a:spLocks/>
          </p:cNvSpPr>
          <p:nvPr/>
        </p:nvSpPr>
        <p:spPr bwMode="auto">
          <a:xfrm>
            <a:off x="4932485" y="4752975"/>
            <a:ext cx="213946" cy="254000"/>
          </a:xfrm>
          <a:custGeom>
            <a:avLst/>
            <a:gdLst>
              <a:gd name="T0" fmla="*/ 206075044 w 137"/>
              <a:gd name="T1" fmla="*/ 428353887 h 141"/>
              <a:gd name="T2" fmla="*/ 274766725 w 137"/>
              <a:gd name="T3" fmla="*/ 428353887 h 141"/>
              <a:gd name="T4" fmla="*/ 297663388 w 137"/>
              <a:gd name="T5" fmla="*/ 457560284 h 141"/>
              <a:gd name="T6" fmla="*/ 392114238 w 137"/>
              <a:gd name="T7" fmla="*/ 288814213 h 141"/>
              <a:gd name="T8" fmla="*/ 392114238 w 137"/>
              <a:gd name="T9" fmla="*/ 129804809 h 141"/>
              <a:gd name="T10" fmla="*/ 392114238 w 137"/>
              <a:gd name="T11" fmla="*/ 51922284 h 141"/>
              <a:gd name="T12" fmla="*/ 297663388 w 137"/>
              <a:gd name="T13" fmla="*/ 25960241 h 141"/>
              <a:gd name="T14" fmla="*/ 274766725 w 137"/>
              <a:gd name="T15" fmla="*/ 25960241 h 141"/>
              <a:gd name="T16" fmla="*/ 274766725 w 137"/>
              <a:gd name="T17" fmla="*/ 0 h 141"/>
              <a:gd name="T18" fmla="*/ 206075044 w 137"/>
              <a:gd name="T19" fmla="*/ 25960241 h 141"/>
              <a:gd name="T20" fmla="*/ 183176689 w 137"/>
              <a:gd name="T21" fmla="*/ 51922284 h 141"/>
              <a:gd name="T22" fmla="*/ 91588344 w 137"/>
              <a:gd name="T23" fmla="*/ 155765050 h 141"/>
              <a:gd name="T24" fmla="*/ 0 w 137"/>
              <a:gd name="T25" fmla="*/ 155765050 h 141"/>
              <a:gd name="T26" fmla="*/ 62966670 w 137"/>
              <a:gd name="T27" fmla="*/ 259607816 h 141"/>
              <a:gd name="T28" fmla="*/ 123072525 w 137"/>
              <a:gd name="T29" fmla="*/ 314776255 h 141"/>
              <a:gd name="T30" fmla="*/ 148831694 w 137"/>
              <a:gd name="T31" fmla="*/ 392658780 h 141"/>
              <a:gd name="T32" fmla="*/ 206075044 w 137"/>
              <a:gd name="T33" fmla="*/ 42835388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141">
                <a:moveTo>
                  <a:pt x="72" y="132"/>
                </a:moveTo>
                <a:lnTo>
                  <a:pt x="96" y="132"/>
                </a:lnTo>
                <a:lnTo>
                  <a:pt x="104" y="141"/>
                </a:lnTo>
                <a:lnTo>
                  <a:pt x="137" y="89"/>
                </a:lnTo>
                <a:lnTo>
                  <a:pt x="137" y="40"/>
                </a:lnTo>
                <a:lnTo>
                  <a:pt x="137" y="16"/>
                </a:lnTo>
                <a:lnTo>
                  <a:pt x="104" y="8"/>
                </a:lnTo>
                <a:lnTo>
                  <a:pt x="96" y="8"/>
                </a:lnTo>
                <a:lnTo>
                  <a:pt x="96" y="0"/>
                </a:lnTo>
                <a:lnTo>
                  <a:pt x="72" y="8"/>
                </a:lnTo>
                <a:lnTo>
                  <a:pt x="64" y="16"/>
                </a:lnTo>
                <a:lnTo>
                  <a:pt x="32" y="48"/>
                </a:lnTo>
                <a:lnTo>
                  <a:pt x="0" y="48"/>
                </a:lnTo>
                <a:lnTo>
                  <a:pt x="22" y="80"/>
                </a:lnTo>
                <a:lnTo>
                  <a:pt x="43" y="97"/>
                </a:lnTo>
                <a:lnTo>
                  <a:pt x="52" y="121"/>
                </a:lnTo>
                <a:lnTo>
                  <a:pt x="72" y="1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7" name="Freeform 174"/>
          <p:cNvSpPr>
            <a:spLocks/>
          </p:cNvSpPr>
          <p:nvPr/>
        </p:nvSpPr>
        <p:spPr bwMode="auto">
          <a:xfrm>
            <a:off x="4932485" y="4752975"/>
            <a:ext cx="213946" cy="254000"/>
          </a:xfrm>
          <a:custGeom>
            <a:avLst/>
            <a:gdLst>
              <a:gd name="T0" fmla="*/ 206075044 w 137"/>
              <a:gd name="T1" fmla="*/ 428353887 h 141"/>
              <a:gd name="T2" fmla="*/ 274766725 w 137"/>
              <a:gd name="T3" fmla="*/ 428353887 h 141"/>
              <a:gd name="T4" fmla="*/ 297663388 w 137"/>
              <a:gd name="T5" fmla="*/ 457560284 h 141"/>
              <a:gd name="T6" fmla="*/ 392114238 w 137"/>
              <a:gd name="T7" fmla="*/ 288814213 h 141"/>
              <a:gd name="T8" fmla="*/ 392114238 w 137"/>
              <a:gd name="T9" fmla="*/ 129804809 h 141"/>
              <a:gd name="T10" fmla="*/ 392114238 w 137"/>
              <a:gd name="T11" fmla="*/ 51922284 h 141"/>
              <a:gd name="T12" fmla="*/ 297663388 w 137"/>
              <a:gd name="T13" fmla="*/ 25960241 h 141"/>
              <a:gd name="T14" fmla="*/ 274766725 w 137"/>
              <a:gd name="T15" fmla="*/ 25960241 h 141"/>
              <a:gd name="T16" fmla="*/ 274766725 w 137"/>
              <a:gd name="T17" fmla="*/ 0 h 141"/>
              <a:gd name="T18" fmla="*/ 206075044 w 137"/>
              <a:gd name="T19" fmla="*/ 25960241 h 141"/>
              <a:gd name="T20" fmla="*/ 183176689 w 137"/>
              <a:gd name="T21" fmla="*/ 51922284 h 141"/>
              <a:gd name="T22" fmla="*/ 91588344 w 137"/>
              <a:gd name="T23" fmla="*/ 155765050 h 141"/>
              <a:gd name="T24" fmla="*/ 0 w 137"/>
              <a:gd name="T25" fmla="*/ 155765050 h 141"/>
              <a:gd name="T26" fmla="*/ 62966670 w 137"/>
              <a:gd name="T27" fmla="*/ 259607816 h 141"/>
              <a:gd name="T28" fmla="*/ 123072525 w 137"/>
              <a:gd name="T29" fmla="*/ 314776255 h 141"/>
              <a:gd name="T30" fmla="*/ 148831694 w 137"/>
              <a:gd name="T31" fmla="*/ 392658780 h 141"/>
              <a:gd name="T32" fmla="*/ 206075044 w 137"/>
              <a:gd name="T33" fmla="*/ 42835388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141">
                <a:moveTo>
                  <a:pt x="72" y="132"/>
                </a:moveTo>
                <a:lnTo>
                  <a:pt x="96" y="132"/>
                </a:lnTo>
                <a:lnTo>
                  <a:pt x="104" y="141"/>
                </a:lnTo>
                <a:lnTo>
                  <a:pt x="137" y="89"/>
                </a:lnTo>
                <a:lnTo>
                  <a:pt x="137" y="40"/>
                </a:lnTo>
                <a:lnTo>
                  <a:pt x="137" y="16"/>
                </a:lnTo>
                <a:lnTo>
                  <a:pt x="104" y="8"/>
                </a:lnTo>
                <a:lnTo>
                  <a:pt x="96" y="8"/>
                </a:lnTo>
                <a:lnTo>
                  <a:pt x="96" y="0"/>
                </a:lnTo>
                <a:lnTo>
                  <a:pt x="72" y="8"/>
                </a:lnTo>
                <a:lnTo>
                  <a:pt x="64" y="16"/>
                </a:lnTo>
                <a:lnTo>
                  <a:pt x="32" y="48"/>
                </a:lnTo>
                <a:lnTo>
                  <a:pt x="0" y="48"/>
                </a:lnTo>
                <a:lnTo>
                  <a:pt x="22" y="80"/>
                </a:lnTo>
                <a:lnTo>
                  <a:pt x="43" y="97"/>
                </a:lnTo>
                <a:lnTo>
                  <a:pt x="52" y="121"/>
                </a:lnTo>
                <a:lnTo>
                  <a:pt x="72" y="1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8" name="Freeform 175"/>
          <p:cNvSpPr>
            <a:spLocks/>
          </p:cNvSpPr>
          <p:nvPr/>
        </p:nvSpPr>
        <p:spPr bwMode="auto">
          <a:xfrm>
            <a:off x="4703884" y="4992689"/>
            <a:ext cx="423497" cy="441325"/>
          </a:xfrm>
          <a:custGeom>
            <a:avLst/>
            <a:gdLst>
              <a:gd name="T0" fmla="*/ 624801538 w 271"/>
              <a:gd name="T1" fmla="*/ 0 h 246"/>
              <a:gd name="T2" fmla="*/ 541686421 w 271"/>
              <a:gd name="T3" fmla="*/ 61150423 h 246"/>
              <a:gd name="T4" fmla="*/ 415578974 w 271"/>
              <a:gd name="T5" fmla="*/ 193106598 h 246"/>
              <a:gd name="T6" fmla="*/ 389783576 w 271"/>
              <a:gd name="T7" fmla="*/ 193106598 h 246"/>
              <a:gd name="T8" fmla="*/ 332463856 w 271"/>
              <a:gd name="T9" fmla="*/ 193106598 h 246"/>
              <a:gd name="T10" fmla="*/ 266543977 w 271"/>
              <a:gd name="T11" fmla="*/ 257475463 h 246"/>
              <a:gd name="T12" fmla="*/ 206356409 w 271"/>
              <a:gd name="T13" fmla="*/ 286441453 h 246"/>
              <a:gd name="T14" fmla="*/ 183427167 w 271"/>
              <a:gd name="T15" fmla="*/ 257475463 h 246"/>
              <a:gd name="T16" fmla="*/ 206356409 w 271"/>
              <a:gd name="T17" fmla="*/ 193106598 h 246"/>
              <a:gd name="T18" fmla="*/ 149034996 w 271"/>
              <a:gd name="T19" fmla="*/ 164140608 h 246"/>
              <a:gd name="T20" fmla="*/ 149034996 w 271"/>
              <a:gd name="T21" fmla="*/ 399088762 h 246"/>
              <a:gd name="T22" fmla="*/ 123241292 w 271"/>
              <a:gd name="T23" fmla="*/ 424836309 h 246"/>
              <a:gd name="T24" fmla="*/ 57321413 w 271"/>
              <a:gd name="T25" fmla="*/ 424836309 h 246"/>
              <a:gd name="T26" fmla="*/ 25795398 w 271"/>
              <a:gd name="T27" fmla="*/ 399088762 h 246"/>
              <a:gd name="T28" fmla="*/ 0 w 271"/>
              <a:gd name="T29" fmla="*/ 363684092 h 246"/>
              <a:gd name="T30" fmla="*/ 0 w 271"/>
              <a:gd name="T31" fmla="*/ 399088762 h 246"/>
              <a:gd name="T32" fmla="*/ 0 w 271"/>
              <a:gd name="T33" fmla="*/ 424836309 h 246"/>
              <a:gd name="T34" fmla="*/ 57321413 w 271"/>
              <a:gd name="T35" fmla="*/ 592195360 h 246"/>
              <a:gd name="T36" fmla="*/ 80248962 w 271"/>
              <a:gd name="T37" fmla="*/ 659782669 h 246"/>
              <a:gd name="T38" fmla="*/ 57321413 w 271"/>
              <a:gd name="T39" fmla="*/ 659782669 h 246"/>
              <a:gd name="T40" fmla="*/ 80248962 w 271"/>
              <a:gd name="T41" fmla="*/ 753117524 h 246"/>
              <a:gd name="T42" fmla="*/ 80248962 w 271"/>
              <a:gd name="T43" fmla="*/ 727369978 h 246"/>
              <a:gd name="T44" fmla="*/ 123241292 w 271"/>
              <a:gd name="T45" fmla="*/ 791738844 h 246"/>
              <a:gd name="T46" fmla="*/ 149034996 w 271"/>
              <a:gd name="T47" fmla="*/ 791738844 h 246"/>
              <a:gd name="T48" fmla="*/ 266543977 w 271"/>
              <a:gd name="T49" fmla="*/ 727369978 h 246"/>
              <a:gd name="T50" fmla="*/ 389783576 w 271"/>
              <a:gd name="T51" fmla="*/ 753117524 h 246"/>
              <a:gd name="T52" fmla="*/ 481498852 w 271"/>
              <a:gd name="T53" fmla="*/ 727369978 h 246"/>
              <a:gd name="T54" fmla="*/ 567480125 w 271"/>
              <a:gd name="T55" fmla="*/ 659782669 h 246"/>
              <a:gd name="T56" fmla="*/ 664926019 w 271"/>
              <a:gd name="T57" fmla="*/ 518171164 h 246"/>
              <a:gd name="T58" fmla="*/ 716515122 w 271"/>
              <a:gd name="T59" fmla="*/ 424836309 h 246"/>
              <a:gd name="T60" fmla="*/ 748042830 w 271"/>
              <a:gd name="T61" fmla="*/ 399088762 h 246"/>
              <a:gd name="T62" fmla="*/ 776702690 w 271"/>
              <a:gd name="T63" fmla="*/ 286441453 h 246"/>
              <a:gd name="T64" fmla="*/ 776702690 w 271"/>
              <a:gd name="T65" fmla="*/ 257475463 h 246"/>
              <a:gd name="T66" fmla="*/ 748042830 w 271"/>
              <a:gd name="T67" fmla="*/ 257475463 h 246"/>
              <a:gd name="T68" fmla="*/ 716515122 w 271"/>
              <a:gd name="T69" fmla="*/ 286441453 h 246"/>
              <a:gd name="T70" fmla="*/ 693587572 w 271"/>
              <a:gd name="T71" fmla="*/ 286441453 h 246"/>
              <a:gd name="T72" fmla="*/ 716515122 w 271"/>
              <a:gd name="T73" fmla="*/ 231727917 h 246"/>
              <a:gd name="T74" fmla="*/ 748042830 w 271"/>
              <a:gd name="T75" fmla="*/ 231727917 h 246"/>
              <a:gd name="T76" fmla="*/ 716515122 w 271"/>
              <a:gd name="T77" fmla="*/ 25747546 h 246"/>
              <a:gd name="T78" fmla="*/ 693587572 w 271"/>
              <a:gd name="T79" fmla="*/ 0 h 246"/>
              <a:gd name="T80" fmla="*/ 624801538 w 271"/>
              <a:gd name="T81" fmla="*/ 0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71" h="246">
                <a:moveTo>
                  <a:pt x="218" y="0"/>
                </a:moveTo>
                <a:lnTo>
                  <a:pt x="189" y="19"/>
                </a:lnTo>
                <a:lnTo>
                  <a:pt x="145" y="60"/>
                </a:lnTo>
                <a:lnTo>
                  <a:pt x="136" y="60"/>
                </a:lnTo>
                <a:lnTo>
                  <a:pt x="116" y="60"/>
                </a:lnTo>
                <a:lnTo>
                  <a:pt x="93" y="80"/>
                </a:lnTo>
                <a:lnTo>
                  <a:pt x="72" y="89"/>
                </a:lnTo>
                <a:lnTo>
                  <a:pt x="64" y="80"/>
                </a:lnTo>
                <a:lnTo>
                  <a:pt x="72" y="60"/>
                </a:lnTo>
                <a:lnTo>
                  <a:pt x="52" y="51"/>
                </a:lnTo>
                <a:lnTo>
                  <a:pt x="52" y="124"/>
                </a:lnTo>
                <a:lnTo>
                  <a:pt x="43" y="132"/>
                </a:lnTo>
                <a:lnTo>
                  <a:pt x="20" y="132"/>
                </a:lnTo>
                <a:lnTo>
                  <a:pt x="9" y="124"/>
                </a:lnTo>
                <a:lnTo>
                  <a:pt x="0" y="113"/>
                </a:lnTo>
                <a:lnTo>
                  <a:pt x="0" y="124"/>
                </a:lnTo>
                <a:lnTo>
                  <a:pt x="0" y="132"/>
                </a:lnTo>
                <a:lnTo>
                  <a:pt x="20" y="184"/>
                </a:lnTo>
                <a:lnTo>
                  <a:pt x="28" y="205"/>
                </a:lnTo>
                <a:lnTo>
                  <a:pt x="20" y="205"/>
                </a:lnTo>
                <a:lnTo>
                  <a:pt x="28" y="234"/>
                </a:lnTo>
                <a:lnTo>
                  <a:pt x="28" y="226"/>
                </a:lnTo>
                <a:lnTo>
                  <a:pt x="43" y="246"/>
                </a:lnTo>
                <a:lnTo>
                  <a:pt x="52" y="246"/>
                </a:lnTo>
                <a:lnTo>
                  <a:pt x="93" y="226"/>
                </a:lnTo>
                <a:lnTo>
                  <a:pt x="136" y="234"/>
                </a:lnTo>
                <a:lnTo>
                  <a:pt x="168" y="226"/>
                </a:lnTo>
                <a:lnTo>
                  <a:pt x="198" y="205"/>
                </a:lnTo>
                <a:lnTo>
                  <a:pt x="232" y="161"/>
                </a:lnTo>
                <a:lnTo>
                  <a:pt x="250" y="132"/>
                </a:lnTo>
                <a:lnTo>
                  <a:pt x="261" y="124"/>
                </a:lnTo>
                <a:lnTo>
                  <a:pt x="271" y="89"/>
                </a:lnTo>
                <a:lnTo>
                  <a:pt x="271" y="80"/>
                </a:lnTo>
                <a:lnTo>
                  <a:pt x="261" y="80"/>
                </a:lnTo>
                <a:lnTo>
                  <a:pt x="250" y="89"/>
                </a:lnTo>
                <a:lnTo>
                  <a:pt x="242" y="89"/>
                </a:lnTo>
                <a:lnTo>
                  <a:pt x="250" y="72"/>
                </a:lnTo>
                <a:lnTo>
                  <a:pt x="261" y="72"/>
                </a:lnTo>
                <a:lnTo>
                  <a:pt x="250" y="8"/>
                </a:lnTo>
                <a:lnTo>
                  <a:pt x="242" y="0"/>
                </a:lnTo>
                <a:lnTo>
                  <a:pt x="21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89" name="Freeform 176"/>
          <p:cNvSpPr>
            <a:spLocks/>
          </p:cNvSpPr>
          <p:nvPr/>
        </p:nvSpPr>
        <p:spPr bwMode="auto">
          <a:xfrm>
            <a:off x="4703884" y="4992689"/>
            <a:ext cx="423497" cy="441325"/>
          </a:xfrm>
          <a:custGeom>
            <a:avLst/>
            <a:gdLst>
              <a:gd name="T0" fmla="*/ 624801538 w 271"/>
              <a:gd name="T1" fmla="*/ 0 h 246"/>
              <a:gd name="T2" fmla="*/ 541686421 w 271"/>
              <a:gd name="T3" fmla="*/ 61150423 h 246"/>
              <a:gd name="T4" fmla="*/ 415578974 w 271"/>
              <a:gd name="T5" fmla="*/ 193106598 h 246"/>
              <a:gd name="T6" fmla="*/ 389783576 w 271"/>
              <a:gd name="T7" fmla="*/ 193106598 h 246"/>
              <a:gd name="T8" fmla="*/ 332463856 w 271"/>
              <a:gd name="T9" fmla="*/ 193106598 h 246"/>
              <a:gd name="T10" fmla="*/ 266543977 w 271"/>
              <a:gd name="T11" fmla="*/ 257475463 h 246"/>
              <a:gd name="T12" fmla="*/ 206356409 w 271"/>
              <a:gd name="T13" fmla="*/ 286441453 h 246"/>
              <a:gd name="T14" fmla="*/ 183427167 w 271"/>
              <a:gd name="T15" fmla="*/ 257475463 h 246"/>
              <a:gd name="T16" fmla="*/ 206356409 w 271"/>
              <a:gd name="T17" fmla="*/ 193106598 h 246"/>
              <a:gd name="T18" fmla="*/ 149034996 w 271"/>
              <a:gd name="T19" fmla="*/ 164140608 h 246"/>
              <a:gd name="T20" fmla="*/ 149034996 w 271"/>
              <a:gd name="T21" fmla="*/ 399088762 h 246"/>
              <a:gd name="T22" fmla="*/ 123241292 w 271"/>
              <a:gd name="T23" fmla="*/ 424836309 h 246"/>
              <a:gd name="T24" fmla="*/ 57321413 w 271"/>
              <a:gd name="T25" fmla="*/ 424836309 h 246"/>
              <a:gd name="T26" fmla="*/ 25795398 w 271"/>
              <a:gd name="T27" fmla="*/ 399088762 h 246"/>
              <a:gd name="T28" fmla="*/ 0 w 271"/>
              <a:gd name="T29" fmla="*/ 363684092 h 246"/>
              <a:gd name="T30" fmla="*/ 0 w 271"/>
              <a:gd name="T31" fmla="*/ 399088762 h 246"/>
              <a:gd name="T32" fmla="*/ 0 w 271"/>
              <a:gd name="T33" fmla="*/ 424836309 h 246"/>
              <a:gd name="T34" fmla="*/ 57321413 w 271"/>
              <a:gd name="T35" fmla="*/ 592195360 h 246"/>
              <a:gd name="T36" fmla="*/ 80248962 w 271"/>
              <a:gd name="T37" fmla="*/ 659782669 h 246"/>
              <a:gd name="T38" fmla="*/ 57321413 w 271"/>
              <a:gd name="T39" fmla="*/ 659782669 h 246"/>
              <a:gd name="T40" fmla="*/ 80248962 w 271"/>
              <a:gd name="T41" fmla="*/ 753117524 h 246"/>
              <a:gd name="T42" fmla="*/ 80248962 w 271"/>
              <a:gd name="T43" fmla="*/ 727369978 h 246"/>
              <a:gd name="T44" fmla="*/ 123241292 w 271"/>
              <a:gd name="T45" fmla="*/ 791738844 h 246"/>
              <a:gd name="T46" fmla="*/ 149034996 w 271"/>
              <a:gd name="T47" fmla="*/ 791738844 h 246"/>
              <a:gd name="T48" fmla="*/ 266543977 w 271"/>
              <a:gd name="T49" fmla="*/ 727369978 h 246"/>
              <a:gd name="T50" fmla="*/ 389783576 w 271"/>
              <a:gd name="T51" fmla="*/ 753117524 h 246"/>
              <a:gd name="T52" fmla="*/ 481498852 w 271"/>
              <a:gd name="T53" fmla="*/ 727369978 h 246"/>
              <a:gd name="T54" fmla="*/ 567480125 w 271"/>
              <a:gd name="T55" fmla="*/ 659782669 h 246"/>
              <a:gd name="T56" fmla="*/ 664926019 w 271"/>
              <a:gd name="T57" fmla="*/ 518171164 h 246"/>
              <a:gd name="T58" fmla="*/ 716515122 w 271"/>
              <a:gd name="T59" fmla="*/ 424836309 h 246"/>
              <a:gd name="T60" fmla="*/ 748042830 w 271"/>
              <a:gd name="T61" fmla="*/ 399088762 h 246"/>
              <a:gd name="T62" fmla="*/ 776702690 w 271"/>
              <a:gd name="T63" fmla="*/ 286441453 h 246"/>
              <a:gd name="T64" fmla="*/ 776702690 w 271"/>
              <a:gd name="T65" fmla="*/ 257475463 h 246"/>
              <a:gd name="T66" fmla="*/ 748042830 w 271"/>
              <a:gd name="T67" fmla="*/ 257475463 h 246"/>
              <a:gd name="T68" fmla="*/ 716515122 w 271"/>
              <a:gd name="T69" fmla="*/ 286441453 h 246"/>
              <a:gd name="T70" fmla="*/ 693587572 w 271"/>
              <a:gd name="T71" fmla="*/ 286441453 h 246"/>
              <a:gd name="T72" fmla="*/ 716515122 w 271"/>
              <a:gd name="T73" fmla="*/ 231727917 h 246"/>
              <a:gd name="T74" fmla="*/ 748042830 w 271"/>
              <a:gd name="T75" fmla="*/ 231727917 h 246"/>
              <a:gd name="T76" fmla="*/ 716515122 w 271"/>
              <a:gd name="T77" fmla="*/ 25747546 h 246"/>
              <a:gd name="T78" fmla="*/ 693587572 w 271"/>
              <a:gd name="T79" fmla="*/ 0 h 246"/>
              <a:gd name="T80" fmla="*/ 624801538 w 271"/>
              <a:gd name="T81" fmla="*/ 0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71" h="246">
                <a:moveTo>
                  <a:pt x="218" y="0"/>
                </a:moveTo>
                <a:lnTo>
                  <a:pt x="189" y="19"/>
                </a:lnTo>
                <a:lnTo>
                  <a:pt x="145" y="60"/>
                </a:lnTo>
                <a:lnTo>
                  <a:pt x="136" y="60"/>
                </a:lnTo>
                <a:lnTo>
                  <a:pt x="116" y="60"/>
                </a:lnTo>
                <a:lnTo>
                  <a:pt x="93" y="80"/>
                </a:lnTo>
                <a:lnTo>
                  <a:pt x="72" y="89"/>
                </a:lnTo>
                <a:lnTo>
                  <a:pt x="64" y="80"/>
                </a:lnTo>
                <a:lnTo>
                  <a:pt x="72" y="60"/>
                </a:lnTo>
                <a:lnTo>
                  <a:pt x="52" y="51"/>
                </a:lnTo>
                <a:lnTo>
                  <a:pt x="52" y="124"/>
                </a:lnTo>
                <a:lnTo>
                  <a:pt x="43" y="132"/>
                </a:lnTo>
                <a:lnTo>
                  <a:pt x="20" y="132"/>
                </a:lnTo>
                <a:lnTo>
                  <a:pt x="9" y="124"/>
                </a:lnTo>
                <a:lnTo>
                  <a:pt x="0" y="113"/>
                </a:lnTo>
                <a:lnTo>
                  <a:pt x="0" y="124"/>
                </a:lnTo>
                <a:lnTo>
                  <a:pt x="0" y="132"/>
                </a:lnTo>
                <a:lnTo>
                  <a:pt x="20" y="184"/>
                </a:lnTo>
                <a:lnTo>
                  <a:pt x="28" y="205"/>
                </a:lnTo>
                <a:lnTo>
                  <a:pt x="20" y="205"/>
                </a:lnTo>
                <a:lnTo>
                  <a:pt x="28" y="234"/>
                </a:lnTo>
                <a:lnTo>
                  <a:pt x="28" y="226"/>
                </a:lnTo>
                <a:lnTo>
                  <a:pt x="43" y="246"/>
                </a:lnTo>
                <a:lnTo>
                  <a:pt x="52" y="246"/>
                </a:lnTo>
                <a:lnTo>
                  <a:pt x="93" y="226"/>
                </a:lnTo>
                <a:lnTo>
                  <a:pt x="136" y="234"/>
                </a:lnTo>
                <a:lnTo>
                  <a:pt x="168" y="226"/>
                </a:lnTo>
                <a:lnTo>
                  <a:pt x="198" y="205"/>
                </a:lnTo>
                <a:lnTo>
                  <a:pt x="232" y="161"/>
                </a:lnTo>
                <a:lnTo>
                  <a:pt x="250" y="132"/>
                </a:lnTo>
                <a:lnTo>
                  <a:pt x="261" y="124"/>
                </a:lnTo>
                <a:lnTo>
                  <a:pt x="271" y="89"/>
                </a:lnTo>
                <a:lnTo>
                  <a:pt x="271" y="80"/>
                </a:lnTo>
                <a:lnTo>
                  <a:pt x="261" y="80"/>
                </a:lnTo>
                <a:lnTo>
                  <a:pt x="250" y="89"/>
                </a:lnTo>
                <a:lnTo>
                  <a:pt x="242" y="89"/>
                </a:lnTo>
                <a:lnTo>
                  <a:pt x="250" y="72"/>
                </a:lnTo>
                <a:lnTo>
                  <a:pt x="261" y="72"/>
                </a:lnTo>
                <a:lnTo>
                  <a:pt x="250" y="8"/>
                </a:lnTo>
                <a:lnTo>
                  <a:pt x="242" y="0"/>
                </a:lnTo>
                <a:lnTo>
                  <a:pt x="21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0" name="Freeform 177"/>
          <p:cNvSpPr>
            <a:spLocks/>
          </p:cNvSpPr>
          <p:nvPr/>
        </p:nvSpPr>
        <p:spPr bwMode="auto">
          <a:xfrm>
            <a:off x="4576397" y="4803775"/>
            <a:ext cx="356088" cy="427038"/>
          </a:xfrm>
          <a:custGeom>
            <a:avLst/>
            <a:gdLst>
              <a:gd name="T0" fmla="*/ 383596319 w 228"/>
              <a:gd name="T1" fmla="*/ 502230779 h 238"/>
              <a:gd name="T2" fmla="*/ 383596319 w 228"/>
              <a:gd name="T3" fmla="*/ 737250604 h 238"/>
              <a:gd name="T4" fmla="*/ 357831478 w 228"/>
              <a:gd name="T5" fmla="*/ 766224594 h 238"/>
              <a:gd name="T6" fmla="*/ 291991379 w 228"/>
              <a:gd name="T7" fmla="*/ 766224594 h 238"/>
              <a:gd name="T8" fmla="*/ 260501018 w 228"/>
              <a:gd name="T9" fmla="*/ 737250604 h 238"/>
              <a:gd name="T10" fmla="*/ 231875109 w 228"/>
              <a:gd name="T11" fmla="*/ 701835159 h 238"/>
              <a:gd name="T12" fmla="*/ 231875109 w 228"/>
              <a:gd name="T13" fmla="*/ 737250604 h 238"/>
              <a:gd name="T14" fmla="*/ 174621599 w 228"/>
              <a:gd name="T15" fmla="*/ 669642235 h 238"/>
              <a:gd name="T16" fmla="*/ 140270169 w 228"/>
              <a:gd name="T17" fmla="*/ 431403477 h 238"/>
              <a:gd name="T18" fmla="*/ 140270169 w 228"/>
              <a:gd name="T19" fmla="*/ 334821118 h 238"/>
              <a:gd name="T20" fmla="*/ 0 w 228"/>
              <a:gd name="T21" fmla="*/ 64389436 h 238"/>
              <a:gd name="T22" fmla="*/ 0 w 228"/>
              <a:gd name="T23" fmla="*/ 38632585 h 238"/>
              <a:gd name="T24" fmla="*/ 83016659 w 228"/>
              <a:gd name="T25" fmla="*/ 0 h 238"/>
              <a:gd name="T26" fmla="*/ 108781500 w 228"/>
              <a:gd name="T27" fmla="*/ 38632585 h 238"/>
              <a:gd name="T28" fmla="*/ 314891768 w 228"/>
              <a:gd name="T29" fmla="*/ 38632585 h 238"/>
              <a:gd name="T30" fmla="*/ 357831478 w 228"/>
              <a:gd name="T31" fmla="*/ 64389436 h 238"/>
              <a:gd name="T32" fmla="*/ 475201258 w 228"/>
              <a:gd name="T33" fmla="*/ 64389436 h 238"/>
              <a:gd name="T34" fmla="*/ 566806198 w 228"/>
              <a:gd name="T35" fmla="*/ 38632585 h 238"/>
              <a:gd name="T36" fmla="*/ 592569347 w 228"/>
              <a:gd name="T37" fmla="*/ 38632585 h 238"/>
              <a:gd name="T38" fmla="*/ 652685617 w 228"/>
              <a:gd name="T39" fmla="*/ 64389436 h 238"/>
              <a:gd name="T40" fmla="*/ 592569347 w 228"/>
              <a:gd name="T41" fmla="*/ 64389436 h 238"/>
              <a:gd name="T42" fmla="*/ 566806198 w 228"/>
              <a:gd name="T43" fmla="*/ 103022020 h 238"/>
              <a:gd name="T44" fmla="*/ 566806198 w 228"/>
              <a:gd name="T45" fmla="*/ 64389436 h 238"/>
              <a:gd name="T46" fmla="*/ 440849829 w 228"/>
              <a:gd name="T47" fmla="*/ 103022020 h 238"/>
              <a:gd name="T48" fmla="*/ 440849829 w 228"/>
              <a:gd name="T49" fmla="*/ 299407466 h 238"/>
              <a:gd name="T50" fmla="*/ 383596319 w 228"/>
              <a:gd name="T51" fmla="*/ 334821118 h 238"/>
              <a:gd name="T52" fmla="*/ 383596319 w 228"/>
              <a:gd name="T53" fmla="*/ 502230779 h 2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38">
                <a:moveTo>
                  <a:pt x="134" y="156"/>
                </a:moveTo>
                <a:lnTo>
                  <a:pt x="134" y="229"/>
                </a:lnTo>
                <a:lnTo>
                  <a:pt x="125" y="238"/>
                </a:lnTo>
                <a:lnTo>
                  <a:pt x="102" y="238"/>
                </a:lnTo>
                <a:lnTo>
                  <a:pt x="91" y="229"/>
                </a:lnTo>
                <a:lnTo>
                  <a:pt x="81" y="218"/>
                </a:lnTo>
                <a:lnTo>
                  <a:pt x="81" y="229"/>
                </a:lnTo>
                <a:lnTo>
                  <a:pt x="61" y="208"/>
                </a:lnTo>
                <a:lnTo>
                  <a:pt x="49" y="134"/>
                </a:lnTo>
                <a:lnTo>
                  <a:pt x="49" y="104"/>
                </a:lnTo>
                <a:lnTo>
                  <a:pt x="0" y="20"/>
                </a:lnTo>
                <a:lnTo>
                  <a:pt x="0" y="12"/>
                </a:lnTo>
                <a:lnTo>
                  <a:pt x="29" y="0"/>
                </a:lnTo>
                <a:lnTo>
                  <a:pt x="38" y="12"/>
                </a:lnTo>
                <a:lnTo>
                  <a:pt x="110" y="12"/>
                </a:lnTo>
                <a:lnTo>
                  <a:pt x="125" y="20"/>
                </a:lnTo>
                <a:lnTo>
                  <a:pt x="166" y="20"/>
                </a:lnTo>
                <a:lnTo>
                  <a:pt x="198" y="12"/>
                </a:lnTo>
                <a:lnTo>
                  <a:pt x="207" y="12"/>
                </a:lnTo>
                <a:lnTo>
                  <a:pt x="228" y="20"/>
                </a:lnTo>
                <a:lnTo>
                  <a:pt x="207" y="20"/>
                </a:lnTo>
                <a:lnTo>
                  <a:pt x="198" y="32"/>
                </a:lnTo>
                <a:lnTo>
                  <a:pt x="198" y="20"/>
                </a:lnTo>
                <a:lnTo>
                  <a:pt x="154" y="32"/>
                </a:lnTo>
                <a:lnTo>
                  <a:pt x="154" y="93"/>
                </a:lnTo>
                <a:lnTo>
                  <a:pt x="134" y="104"/>
                </a:lnTo>
                <a:lnTo>
                  <a:pt x="134" y="156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1" name="Freeform 178"/>
          <p:cNvSpPr>
            <a:spLocks/>
          </p:cNvSpPr>
          <p:nvPr/>
        </p:nvSpPr>
        <p:spPr bwMode="auto">
          <a:xfrm>
            <a:off x="4576397" y="4803775"/>
            <a:ext cx="356088" cy="427038"/>
          </a:xfrm>
          <a:custGeom>
            <a:avLst/>
            <a:gdLst>
              <a:gd name="T0" fmla="*/ 383596319 w 228"/>
              <a:gd name="T1" fmla="*/ 502230779 h 238"/>
              <a:gd name="T2" fmla="*/ 383596319 w 228"/>
              <a:gd name="T3" fmla="*/ 737250604 h 238"/>
              <a:gd name="T4" fmla="*/ 357831478 w 228"/>
              <a:gd name="T5" fmla="*/ 766224594 h 238"/>
              <a:gd name="T6" fmla="*/ 291991379 w 228"/>
              <a:gd name="T7" fmla="*/ 766224594 h 238"/>
              <a:gd name="T8" fmla="*/ 260501018 w 228"/>
              <a:gd name="T9" fmla="*/ 737250604 h 238"/>
              <a:gd name="T10" fmla="*/ 231875109 w 228"/>
              <a:gd name="T11" fmla="*/ 701835159 h 238"/>
              <a:gd name="T12" fmla="*/ 231875109 w 228"/>
              <a:gd name="T13" fmla="*/ 737250604 h 238"/>
              <a:gd name="T14" fmla="*/ 174621599 w 228"/>
              <a:gd name="T15" fmla="*/ 669642235 h 238"/>
              <a:gd name="T16" fmla="*/ 140270169 w 228"/>
              <a:gd name="T17" fmla="*/ 431403477 h 238"/>
              <a:gd name="T18" fmla="*/ 140270169 w 228"/>
              <a:gd name="T19" fmla="*/ 334821118 h 238"/>
              <a:gd name="T20" fmla="*/ 0 w 228"/>
              <a:gd name="T21" fmla="*/ 64389436 h 238"/>
              <a:gd name="T22" fmla="*/ 0 w 228"/>
              <a:gd name="T23" fmla="*/ 38632585 h 238"/>
              <a:gd name="T24" fmla="*/ 83016659 w 228"/>
              <a:gd name="T25" fmla="*/ 0 h 238"/>
              <a:gd name="T26" fmla="*/ 108781500 w 228"/>
              <a:gd name="T27" fmla="*/ 38632585 h 238"/>
              <a:gd name="T28" fmla="*/ 314891768 w 228"/>
              <a:gd name="T29" fmla="*/ 38632585 h 238"/>
              <a:gd name="T30" fmla="*/ 357831478 w 228"/>
              <a:gd name="T31" fmla="*/ 64389436 h 238"/>
              <a:gd name="T32" fmla="*/ 475201258 w 228"/>
              <a:gd name="T33" fmla="*/ 64389436 h 238"/>
              <a:gd name="T34" fmla="*/ 566806198 w 228"/>
              <a:gd name="T35" fmla="*/ 38632585 h 238"/>
              <a:gd name="T36" fmla="*/ 592569347 w 228"/>
              <a:gd name="T37" fmla="*/ 38632585 h 238"/>
              <a:gd name="T38" fmla="*/ 652685617 w 228"/>
              <a:gd name="T39" fmla="*/ 64389436 h 238"/>
              <a:gd name="T40" fmla="*/ 592569347 w 228"/>
              <a:gd name="T41" fmla="*/ 64389436 h 238"/>
              <a:gd name="T42" fmla="*/ 566806198 w 228"/>
              <a:gd name="T43" fmla="*/ 103022020 h 238"/>
              <a:gd name="T44" fmla="*/ 566806198 w 228"/>
              <a:gd name="T45" fmla="*/ 64389436 h 238"/>
              <a:gd name="T46" fmla="*/ 440849829 w 228"/>
              <a:gd name="T47" fmla="*/ 103022020 h 238"/>
              <a:gd name="T48" fmla="*/ 440849829 w 228"/>
              <a:gd name="T49" fmla="*/ 299407466 h 238"/>
              <a:gd name="T50" fmla="*/ 383596319 w 228"/>
              <a:gd name="T51" fmla="*/ 334821118 h 238"/>
              <a:gd name="T52" fmla="*/ 383596319 w 228"/>
              <a:gd name="T53" fmla="*/ 502230779 h 2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38">
                <a:moveTo>
                  <a:pt x="134" y="156"/>
                </a:moveTo>
                <a:lnTo>
                  <a:pt x="134" y="229"/>
                </a:lnTo>
                <a:lnTo>
                  <a:pt x="125" y="238"/>
                </a:lnTo>
                <a:lnTo>
                  <a:pt x="102" y="238"/>
                </a:lnTo>
                <a:lnTo>
                  <a:pt x="91" y="229"/>
                </a:lnTo>
                <a:lnTo>
                  <a:pt x="81" y="218"/>
                </a:lnTo>
                <a:lnTo>
                  <a:pt x="81" y="229"/>
                </a:lnTo>
                <a:lnTo>
                  <a:pt x="61" y="208"/>
                </a:lnTo>
                <a:lnTo>
                  <a:pt x="49" y="134"/>
                </a:lnTo>
                <a:lnTo>
                  <a:pt x="49" y="104"/>
                </a:lnTo>
                <a:lnTo>
                  <a:pt x="0" y="20"/>
                </a:lnTo>
                <a:lnTo>
                  <a:pt x="0" y="12"/>
                </a:lnTo>
                <a:lnTo>
                  <a:pt x="29" y="0"/>
                </a:lnTo>
                <a:lnTo>
                  <a:pt x="38" y="12"/>
                </a:lnTo>
                <a:lnTo>
                  <a:pt x="110" y="12"/>
                </a:lnTo>
                <a:lnTo>
                  <a:pt x="125" y="20"/>
                </a:lnTo>
                <a:lnTo>
                  <a:pt x="166" y="20"/>
                </a:lnTo>
                <a:lnTo>
                  <a:pt x="198" y="12"/>
                </a:lnTo>
                <a:lnTo>
                  <a:pt x="207" y="12"/>
                </a:lnTo>
                <a:lnTo>
                  <a:pt x="228" y="20"/>
                </a:lnTo>
                <a:lnTo>
                  <a:pt x="207" y="20"/>
                </a:lnTo>
                <a:lnTo>
                  <a:pt x="198" y="32"/>
                </a:lnTo>
                <a:lnTo>
                  <a:pt x="198" y="20"/>
                </a:lnTo>
                <a:lnTo>
                  <a:pt x="154" y="32"/>
                </a:lnTo>
                <a:lnTo>
                  <a:pt x="154" y="93"/>
                </a:lnTo>
                <a:lnTo>
                  <a:pt x="134" y="104"/>
                </a:lnTo>
                <a:lnTo>
                  <a:pt x="134" y="156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2" name="Freeform 179"/>
          <p:cNvSpPr>
            <a:spLocks/>
          </p:cNvSpPr>
          <p:nvPr/>
        </p:nvSpPr>
        <p:spPr bwMode="auto">
          <a:xfrm>
            <a:off x="4576397" y="4413250"/>
            <a:ext cx="339969" cy="427038"/>
          </a:xfrm>
          <a:custGeom>
            <a:avLst/>
            <a:gdLst>
              <a:gd name="T0" fmla="*/ 82772891 w 218"/>
              <a:gd name="T1" fmla="*/ 0 h 238"/>
              <a:gd name="T2" fmla="*/ 25688080 w 218"/>
              <a:gd name="T3" fmla="*/ 28973990 h 238"/>
              <a:gd name="T4" fmla="*/ 82772891 w 218"/>
              <a:gd name="T5" fmla="*/ 164190728 h 238"/>
              <a:gd name="T6" fmla="*/ 48522680 w 218"/>
              <a:gd name="T7" fmla="*/ 206044041 h 238"/>
              <a:gd name="T8" fmla="*/ 108460971 w 218"/>
              <a:gd name="T9" fmla="*/ 334821118 h 238"/>
              <a:gd name="T10" fmla="*/ 82772891 w 218"/>
              <a:gd name="T11" fmla="*/ 399208759 h 238"/>
              <a:gd name="T12" fmla="*/ 48522680 w 218"/>
              <a:gd name="T13" fmla="*/ 466817128 h 238"/>
              <a:gd name="T14" fmla="*/ 0 w 218"/>
              <a:gd name="T15" fmla="*/ 634228584 h 238"/>
              <a:gd name="T16" fmla="*/ 0 w 218"/>
              <a:gd name="T17" fmla="*/ 737250604 h 238"/>
              <a:gd name="T18" fmla="*/ 82772891 w 218"/>
              <a:gd name="T19" fmla="*/ 698616225 h 238"/>
              <a:gd name="T20" fmla="*/ 108460971 w 218"/>
              <a:gd name="T21" fmla="*/ 737250604 h 238"/>
              <a:gd name="T22" fmla="*/ 316820783 w 218"/>
              <a:gd name="T23" fmla="*/ 737250604 h 238"/>
              <a:gd name="T24" fmla="*/ 356779644 w 218"/>
              <a:gd name="T25" fmla="*/ 766224594 h 238"/>
              <a:gd name="T26" fmla="*/ 476657915 w 218"/>
              <a:gd name="T27" fmla="*/ 766224594 h 238"/>
              <a:gd name="T28" fmla="*/ 567992936 w 218"/>
              <a:gd name="T29" fmla="*/ 737250604 h 238"/>
              <a:gd name="T30" fmla="*/ 499492515 w 218"/>
              <a:gd name="T31" fmla="*/ 659983640 h 238"/>
              <a:gd name="T32" fmla="*/ 499492515 w 218"/>
              <a:gd name="T33" fmla="*/ 466817128 h 238"/>
              <a:gd name="T34" fmla="*/ 622224266 w 218"/>
              <a:gd name="T35" fmla="*/ 428184543 h 238"/>
              <a:gd name="T36" fmla="*/ 590827536 w 218"/>
              <a:gd name="T37" fmla="*/ 428184543 h 238"/>
              <a:gd name="T38" fmla="*/ 622224266 w 218"/>
              <a:gd name="T39" fmla="*/ 305845333 h 238"/>
              <a:gd name="T40" fmla="*/ 499492515 w 218"/>
              <a:gd name="T41" fmla="*/ 334821118 h 238"/>
              <a:gd name="T42" fmla="*/ 530889245 w 218"/>
              <a:gd name="T43" fmla="*/ 305845333 h 238"/>
              <a:gd name="T44" fmla="*/ 499492515 w 218"/>
              <a:gd name="T45" fmla="*/ 231799097 h 238"/>
              <a:gd name="T46" fmla="*/ 499492515 w 218"/>
              <a:gd name="T47" fmla="*/ 103022020 h 238"/>
              <a:gd name="T48" fmla="*/ 439552534 w 218"/>
              <a:gd name="T49" fmla="*/ 74046236 h 238"/>
              <a:gd name="T50" fmla="*/ 382467724 w 218"/>
              <a:gd name="T51" fmla="*/ 74046236 h 238"/>
              <a:gd name="T52" fmla="*/ 382467724 w 218"/>
              <a:gd name="T53" fmla="*/ 138435672 h 238"/>
              <a:gd name="T54" fmla="*/ 291132703 w 218"/>
              <a:gd name="T55" fmla="*/ 138435672 h 238"/>
              <a:gd name="T56" fmla="*/ 259735972 w 218"/>
              <a:gd name="T57" fmla="*/ 103022020 h 238"/>
              <a:gd name="T58" fmla="*/ 231192722 w 218"/>
              <a:gd name="T59" fmla="*/ 0 h 238"/>
              <a:gd name="T60" fmla="*/ 208359812 w 218"/>
              <a:gd name="T61" fmla="*/ 0 h 238"/>
              <a:gd name="T62" fmla="*/ 82772891 w 218"/>
              <a:gd name="T63" fmla="*/ 0 h 2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8" h="238">
                <a:moveTo>
                  <a:pt x="29" y="0"/>
                </a:moveTo>
                <a:lnTo>
                  <a:pt x="9" y="9"/>
                </a:lnTo>
                <a:lnTo>
                  <a:pt x="29" y="51"/>
                </a:lnTo>
                <a:lnTo>
                  <a:pt x="17" y="64"/>
                </a:lnTo>
                <a:lnTo>
                  <a:pt x="38" y="104"/>
                </a:lnTo>
                <a:lnTo>
                  <a:pt x="29" y="124"/>
                </a:lnTo>
                <a:lnTo>
                  <a:pt x="17" y="145"/>
                </a:lnTo>
                <a:lnTo>
                  <a:pt x="0" y="197"/>
                </a:lnTo>
                <a:lnTo>
                  <a:pt x="0" y="229"/>
                </a:lnTo>
                <a:lnTo>
                  <a:pt x="29" y="217"/>
                </a:lnTo>
                <a:lnTo>
                  <a:pt x="38" y="229"/>
                </a:lnTo>
                <a:lnTo>
                  <a:pt x="111" y="229"/>
                </a:lnTo>
                <a:lnTo>
                  <a:pt x="125" y="238"/>
                </a:lnTo>
                <a:lnTo>
                  <a:pt x="167" y="238"/>
                </a:lnTo>
                <a:lnTo>
                  <a:pt x="199" y="229"/>
                </a:lnTo>
                <a:lnTo>
                  <a:pt x="175" y="205"/>
                </a:lnTo>
                <a:lnTo>
                  <a:pt x="175" y="145"/>
                </a:lnTo>
                <a:lnTo>
                  <a:pt x="218" y="133"/>
                </a:lnTo>
                <a:lnTo>
                  <a:pt x="207" y="133"/>
                </a:lnTo>
                <a:lnTo>
                  <a:pt x="218" y="95"/>
                </a:lnTo>
                <a:lnTo>
                  <a:pt x="175" y="104"/>
                </a:lnTo>
                <a:lnTo>
                  <a:pt x="186" y="95"/>
                </a:lnTo>
                <a:lnTo>
                  <a:pt x="175" y="72"/>
                </a:lnTo>
                <a:lnTo>
                  <a:pt x="175" y="32"/>
                </a:lnTo>
                <a:lnTo>
                  <a:pt x="154" y="23"/>
                </a:lnTo>
                <a:lnTo>
                  <a:pt x="134" y="23"/>
                </a:lnTo>
                <a:lnTo>
                  <a:pt x="134" y="43"/>
                </a:lnTo>
                <a:lnTo>
                  <a:pt x="102" y="43"/>
                </a:lnTo>
                <a:lnTo>
                  <a:pt x="91" y="32"/>
                </a:lnTo>
                <a:lnTo>
                  <a:pt x="81" y="0"/>
                </a:lnTo>
                <a:lnTo>
                  <a:pt x="73" y="0"/>
                </a:lnTo>
                <a:lnTo>
                  <a:pt x="2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3" name="Freeform 180"/>
          <p:cNvSpPr>
            <a:spLocks/>
          </p:cNvSpPr>
          <p:nvPr/>
        </p:nvSpPr>
        <p:spPr bwMode="auto">
          <a:xfrm>
            <a:off x="4576397" y="4413250"/>
            <a:ext cx="339969" cy="427038"/>
          </a:xfrm>
          <a:custGeom>
            <a:avLst/>
            <a:gdLst>
              <a:gd name="T0" fmla="*/ 82772891 w 218"/>
              <a:gd name="T1" fmla="*/ 0 h 238"/>
              <a:gd name="T2" fmla="*/ 25688080 w 218"/>
              <a:gd name="T3" fmla="*/ 28973990 h 238"/>
              <a:gd name="T4" fmla="*/ 82772891 w 218"/>
              <a:gd name="T5" fmla="*/ 164190728 h 238"/>
              <a:gd name="T6" fmla="*/ 48522680 w 218"/>
              <a:gd name="T7" fmla="*/ 206044041 h 238"/>
              <a:gd name="T8" fmla="*/ 108460971 w 218"/>
              <a:gd name="T9" fmla="*/ 334821118 h 238"/>
              <a:gd name="T10" fmla="*/ 82772891 w 218"/>
              <a:gd name="T11" fmla="*/ 399208759 h 238"/>
              <a:gd name="T12" fmla="*/ 48522680 w 218"/>
              <a:gd name="T13" fmla="*/ 466817128 h 238"/>
              <a:gd name="T14" fmla="*/ 0 w 218"/>
              <a:gd name="T15" fmla="*/ 634228584 h 238"/>
              <a:gd name="T16" fmla="*/ 0 w 218"/>
              <a:gd name="T17" fmla="*/ 737250604 h 238"/>
              <a:gd name="T18" fmla="*/ 82772891 w 218"/>
              <a:gd name="T19" fmla="*/ 698616225 h 238"/>
              <a:gd name="T20" fmla="*/ 108460971 w 218"/>
              <a:gd name="T21" fmla="*/ 737250604 h 238"/>
              <a:gd name="T22" fmla="*/ 316820783 w 218"/>
              <a:gd name="T23" fmla="*/ 737250604 h 238"/>
              <a:gd name="T24" fmla="*/ 356779644 w 218"/>
              <a:gd name="T25" fmla="*/ 766224594 h 238"/>
              <a:gd name="T26" fmla="*/ 476657915 w 218"/>
              <a:gd name="T27" fmla="*/ 766224594 h 238"/>
              <a:gd name="T28" fmla="*/ 567992936 w 218"/>
              <a:gd name="T29" fmla="*/ 737250604 h 238"/>
              <a:gd name="T30" fmla="*/ 499492515 w 218"/>
              <a:gd name="T31" fmla="*/ 659983640 h 238"/>
              <a:gd name="T32" fmla="*/ 499492515 w 218"/>
              <a:gd name="T33" fmla="*/ 466817128 h 238"/>
              <a:gd name="T34" fmla="*/ 622224266 w 218"/>
              <a:gd name="T35" fmla="*/ 428184543 h 238"/>
              <a:gd name="T36" fmla="*/ 590827536 w 218"/>
              <a:gd name="T37" fmla="*/ 428184543 h 238"/>
              <a:gd name="T38" fmla="*/ 622224266 w 218"/>
              <a:gd name="T39" fmla="*/ 305845333 h 238"/>
              <a:gd name="T40" fmla="*/ 499492515 w 218"/>
              <a:gd name="T41" fmla="*/ 334821118 h 238"/>
              <a:gd name="T42" fmla="*/ 530889245 w 218"/>
              <a:gd name="T43" fmla="*/ 305845333 h 238"/>
              <a:gd name="T44" fmla="*/ 499492515 w 218"/>
              <a:gd name="T45" fmla="*/ 231799097 h 238"/>
              <a:gd name="T46" fmla="*/ 499492515 w 218"/>
              <a:gd name="T47" fmla="*/ 103022020 h 238"/>
              <a:gd name="T48" fmla="*/ 439552534 w 218"/>
              <a:gd name="T49" fmla="*/ 74046236 h 238"/>
              <a:gd name="T50" fmla="*/ 382467724 w 218"/>
              <a:gd name="T51" fmla="*/ 74046236 h 238"/>
              <a:gd name="T52" fmla="*/ 382467724 w 218"/>
              <a:gd name="T53" fmla="*/ 138435672 h 238"/>
              <a:gd name="T54" fmla="*/ 291132703 w 218"/>
              <a:gd name="T55" fmla="*/ 138435672 h 238"/>
              <a:gd name="T56" fmla="*/ 259735972 w 218"/>
              <a:gd name="T57" fmla="*/ 103022020 h 238"/>
              <a:gd name="T58" fmla="*/ 231192722 w 218"/>
              <a:gd name="T59" fmla="*/ 0 h 238"/>
              <a:gd name="T60" fmla="*/ 208359812 w 218"/>
              <a:gd name="T61" fmla="*/ 0 h 238"/>
              <a:gd name="T62" fmla="*/ 82772891 w 218"/>
              <a:gd name="T63" fmla="*/ 0 h 2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8" h="238">
                <a:moveTo>
                  <a:pt x="29" y="0"/>
                </a:moveTo>
                <a:lnTo>
                  <a:pt x="9" y="9"/>
                </a:lnTo>
                <a:lnTo>
                  <a:pt x="29" y="51"/>
                </a:lnTo>
                <a:lnTo>
                  <a:pt x="17" y="64"/>
                </a:lnTo>
                <a:lnTo>
                  <a:pt x="38" y="104"/>
                </a:lnTo>
                <a:lnTo>
                  <a:pt x="29" y="124"/>
                </a:lnTo>
                <a:lnTo>
                  <a:pt x="17" y="145"/>
                </a:lnTo>
                <a:lnTo>
                  <a:pt x="0" y="197"/>
                </a:lnTo>
                <a:lnTo>
                  <a:pt x="0" y="229"/>
                </a:lnTo>
                <a:lnTo>
                  <a:pt x="29" y="217"/>
                </a:lnTo>
                <a:lnTo>
                  <a:pt x="38" y="229"/>
                </a:lnTo>
                <a:lnTo>
                  <a:pt x="111" y="229"/>
                </a:lnTo>
                <a:lnTo>
                  <a:pt x="125" y="238"/>
                </a:lnTo>
                <a:lnTo>
                  <a:pt x="167" y="238"/>
                </a:lnTo>
                <a:lnTo>
                  <a:pt x="199" y="229"/>
                </a:lnTo>
                <a:lnTo>
                  <a:pt x="175" y="205"/>
                </a:lnTo>
                <a:lnTo>
                  <a:pt x="175" y="145"/>
                </a:lnTo>
                <a:lnTo>
                  <a:pt x="218" y="133"/>
                </a:lnTo>
                <a:lnTo>
                  <a:pt x="207" y="133"/>
                </a:lnTo>
                <a:lnTo>
                  <a:pt x="218" y="95"/>
                </a:lnTo>
                <a:lnTo>
                  <a:pt x="175" y="104"/>
                </a:lnTo>
                <a:lnTo>
                  <a:pt x="186" y="95"/>
                </a:lnTo>
                <a:lnTo>
                  <a:pt x="175" y="72"/>
                </a:lnTo>
                <a:lnTo>
                  <a:pt x="175" y="32"/>
                </a:lnTo>
                <a:lnTo>
                  <a:pt x="154" y="23"/>
                </a:lnTo>
                <a:lnTo>
                  <a:pt x="134" y="23"/>
                </a:lnTo>
                <a:lnTo>
                  <a:pt x="134" y="43"/>
                </a:lnTo>
                <a:lnTo>
                  <a:pt x="102" y="43"/>
                </a:lnTo>
                <a:lnTo>
                  <a:pt x="91" y="32"/>
                </a:lnTo>
                <a:lnTo>
                  <a:pt x="81" y="0"/>
                </a:lnTo>
                <a:lnTo>
                  <a:pt x="73" y="0"/>
                </a:lnTo>
                <a:lnTo>
                  <a:pt x="2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4" name="Freeform 181"/>
          <p:cNvSpPr>
            <a:spLocks/>
          </p:cNvSpPr>
          <p:nvPr/>
        </p:nvSpPr>
        <p:spPr bwMode="auto">
          <a:xfrm>
            <a:off x="4557347" y="4083050"/>
            <a:ext cx="213946" cy="292100"/>
          </a:xfrm>
          <a:custGeom>
            <a:avLst/>
            <a:gdLst>
              <a:gd name="T0" fmla="*/ 83002519 w 137"/>
              <a:gd name="T1" fmla="*/ 491337288 h 163"/>
              <a:gd name="T2" fmla="*/ 57243350 w 137"/>
              <a:gd name="T3" fmla="*/ 523450368 h 163"/>
              <a:gd name="T4" fmla="*/ 0 w 137"/>
              <a:gd name="T5" fmla="*/ 491337288 h 163"/>
              <a:gd name="T6" fmla="*/ 31484181 w 137"/>
              <a:gd name="T7" fmla="*/ 417475413 h 163"/>
              <a:gd name="T8" fmla="*/ 31484181 w 137"/>
              <a:gd name="T9" fmla="*/ 391784949 h 163"/>
              <a:gd name="T10" fmla="*/ 83002519 w 137"/>
              <a:gd name="T11" fmla="*/ 324345690 h 163"/>
              <a:gd name="T12" fmla="*/ 140245868 w 137"/>
              <a:gd name="T13" fmla="*/ 353249253 h 163"/>
              <a:gd name="T14" fmla="*/ 140245868 w 137"/>
              <a:gd name="T15" fmla="*/ 289021302 h 163"/>
              <a:gd name="T16" fmla="*/ 140245868 w 137"/>
              <a:gd name="T17" fmla="*/ 186257655 h 163"/>
              <a:gd name="T18" fmla="*/ 140245868 w 137"/>
              <a:gd name="T19" fmla="*/ 157355883 h 163"/>
              <a:gd name="T20" fmla="*/ 140245868 w 137"/>
              <a:gd name="T21" fmla="*/ 122031495 h 163"/>
              <a:gd name="T22" fmla="*/ 140245868 w 137"/>
              <a:gd name="T23" fmla="*/ 93129723 h 163"/>
              <a:gd name="T24" fmla="*/ 117347513 w 137"/>
              <a:gd name="T25" fmla="*/ 93129723 h 163"/>
              <a:gd name="T26" fmla="*/ 243282544 w 137"/>
              <a:gd name="T27" fmla="*/ 122031495 h 163"/>
              <a:gd name="T28" fmla="*/ 243282544 w 137"/>
              <a:gd name="T29" fmla="*/ 28901772 h 163"/>
              <a:gd name="T30" fmla="*/ 266179207 w 137"/>
              <a:gd name="T31" fmla="*/ 0 h 163"/>
              <a:gd name="T32" fmla="*/ 291938376 w 137"/>
              <a:gd name="T33" fmla="*/ 0 h 163"/>
              <a:gd name="T34" fmla="*/ 326285063 w 137"/>
              <a:gd name="T35" fmla="*/ 0 h 163"/>
              <a:gd name="T36" fmla="*/ 392114238 w 137"/>
              <a:gd name="T37" fmla="*/ 0 h 163"/>
              <a:gd name="T38" fmla="*/ 349181726 w 137"/>
              <a:gd name="T39" fmla="*/ 93129723 h 163"/>
              <a:gd name="T40" fmla="*/ 326285063 w 137"/>
              <a:gd name="T41" fmla="*/ 263330838 h 163"/>
              <a:gd name="T42" fmla="*/ 266179207 w 137"/>
              <a:gd name="T43" fmla="*/ 353249253 h 163"/>
              <a:gd name="T44" fmla="*/ 243282544 w 137"/>
              <a:gd name="T45" fmla="*/ 456011109 h 163"/>
              <a:gd name="T46" fmla="*/ 174590863 w 137"/>
              <a:gd name="T47" fmla="*/ 523450368 h 163"/>
              <a:gd name="T48" fmla="*/ 140245868 w 137"/>
              <a:gd name="T49" fmla="*/ 491337288 h 163"/>
              <a:gd name="T50" fmla="*/ 117347513 w 137"/>
              <a:gd name="T51" fmla="*/ 523450368 h 163"/>
              <a:gd name="T52" fmla="*/ 83002519 w 137"/>
              <a:gd name="T53" fmla="*/ 523450368 h 163"/>
              <a:gd name="T54" fmla="*/ 83002519 w 137"/>
              <a:gd name="T55" fmla="*/ 491337288 h 1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7" h="163">
                <a:moveTo>
                  <a:pt x="29" y="153"/>
                </a:moveTo>
                <a:lnTo>
                  <a:pt x="20" y="163"/>
                </a:lnTo>
                <a:lnTo>
                  <a:pt x="0" y="153"/>
                </a:lnTo>
                <a:lnTo>
                  <a:pt x="11" y="130"/>
                </a:lnTo>
                <a:lnTo>
                  <a:pt x="11" y="122"/>
                </a:lnTo>
                <a:lnTo>
                  <a:pt x="29" y="101"/>
                </a:lnTo>
                <a:lnTo>
                  <a:pt x="49" y="110"/>
                </a:lnTo>
                <a:lnTo>
                  <a:pt x="49" y="90"/>
                </a:lnTo>
                <a:lnTo>
                  <a:pt x="49" y="58"/>
                </a:lnTo>
                <a:lnTo>
                  <a:pt x="49" y="49"/>
                </a:lnTo>
                <a:lnTo>
                  <a:pt x="49" y="38"/>
                </a:lnTo>
                <a:lnTo>
                  <a:pt x="49" y="29"/>
                </a:lnTo>
                <a:lnTo>
                  <a:pt x="41" y="29"/>
                </a:lnTo>
                <a:lnTo>
                  <a:pt x="85" y="38"/>
                </a:lnTo>
                <a:lnTo>
                  <a:pt x="85" y="9"/>
                </a:lnTo>
                <a:lnTo>
                  <a:pt x="93" y="0"/>
                </a:lnTo>
                <a:lnTo>
                  <a:pt x="102" y="0"/>
                </a:lnTo>
                <a:lnTo>
                  <a:pt x="114" y="0"/>
                </a:lnTo>
                <a:lnTo>
                  <a:pt x="137" y="0"/>
                </a:lnTo>
                <a:lnTo>
                  <a:pt x="122" y="29"/>
                </a:lnTo>
                <a:lnTo>
                  <a:pt x="114" y="82"/>
                </a:lnTo>
                <a:lnTo>
                  <a:pt x="93" y="110"/>
                </a:lnTo>
                <a:lnTo>
                  <a:pt x="85" y="142"/>
                </a:lnTo>
                <a:lnTo>
                  <a:pt x="61" y="163"/>
                </a:lnTo>
                <a:lnTo>
                  <a:pt x="49" y="153"/>
                </a:lnTo>
                <a:lnTo>
                  <a:pt x="41" y="163"/>
                </a:lnTo>
                <a:lnTo>
                  <a:pt x="29" y="163"/>
                </a:lnTo>
                <a:lnTo>
                  <a:pt x="29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5" name="Freeform 182"/>
          <p:cNvSpPr>
            <a:spLocks/>
          </p:cNvSpPr>
          <p:nvPr/>
        </p:nvSpPr>
        <p:spPr bwMode="auto">
          <a:xfrm>
            <a:off x="4557347" y="4083050"/>
            <a:ext cx="213946" cy="292100"/>
          </a:xfrm>
          <a:custGeom>
            <a:avLst/>
            <a:gdLst>
              <a:gd name="T0" fmla="*/ 83002519 w 137"/>
              <a:gd name="T1" fmla="*/ 491337288 h 163"/>
              <a:gd name="T2" fmla="*/ 57243350 w 137"/>
              <a:gd name="T3" fmla="*/ 523450368 h 163"/>
              <a:gd name="T4" fmla="*/ 0 w 137"/>
              <a:gd name="T5" fmla="*/ 491337288 h 163"/>
              <a:gd name="T6" fmla="*/ 31484181 w 137"/>
              <a:gd name="T7" fmla="*/ 417475413 h 163"/>
              <a:gd name="T8" fmla="*/ 31484181 w 137"/>
              <a:gd name="T9" fmla="*/ 391784949 h 163"/>
              <a:gd name="T10" fmla="*/ 83002519 w 137"/>
              <a:gd name="T11" fmla="*/ 324345690 h 163"/>
              <a:gd name="T12" fmla="*/ 140245868 w 137"/>
              <a:gd name="T13" fmla="*/ 353249253 h 163"/>
              <a:gd name="T14" fmla="*/ 140245868 w 137"/>
              <a:gd name="T15" fmla="*/ 289021302 h 163"/>
              <a:gd name="T16" fmla="*/ 140245868 w 137"/>
              <a:gd name="T17" fmla="*/ 186257655 h 163"/>
              <a:gd name="T18" fmla="*/ 140245868 w 137"/>
              <a:gd name="T19" fmla="*/ 157355883 h 163"/>
              <a:gd name="T20" fmla="*/ 140245868 w 137"/>
              <a:gd name="T21" fmla="*/ 122031495 h 163"/>
              <a:gd name="T22" fmla="*/ 140245868 w 137"/>
              <a:gd name="T23" fmla="*/ 93129723 h 163"/>
              <a:gd name="T24" fmla="*/ 117347513 w 137"/>
              <a:gd name="T25" fmla="*/ 93129723 h 163"/>
              <a:gd name="T26" fmla="*/ 243282544 w 137"/>
              <a:gd name="T27" fmla="*/ 122031495 h 163"/>
              <a:gd name="T28" fmla="*/ 243282544 w 137"/>
              <a:gd name="T29" fmla="*/ 28901772 h 163"/>
              <a:gd name="T30" fmla="*/ 266179207 w 137"/>
              <a:gd name="T31" fmla="*/ 0 h 163"/>
              <a:gd name="T32" fmla="*/ 291938376 w 137"/>
              <a:gd name="T33" fmla="*/ 0 h 163"/>
              <a:gd name="T34" fmla="*/ 326285063 w 137"/>
              <a:gd name="T35" fmla="*/ 0 h 163"/>
              <a:gd name="T36" fmla="*/ 392114238 w 137"/>
              <a:gd name="T37" fmla="*/ 0 h 163"/>
              <a:gd name="T38" fmla="*/ 349181726 w 137"/>
              <a:gd name="T39" fmla="*/ 93129723 h 163"/>
              <a:gd name="T40" fmla="*/ 326285063 w 137"/>
              <a:gd name="T41" fmla="*/ 263330838 h 163"/>
              <a:gd name="T42" fmla="*/ 266179207 w 137"/>
              <a:gd name="T43" fmla="*/ 353249253 h 163"/>
              <a:gd name="T44" fmla="*/ 243282544 w 137"/>
              <a:gd name="T45" fmla="*/ 456011109 h 163"/>
              <a:gd name="T46" fmla="*/ 174590863 w 137"/>
              <a:gd name="T47" fmla="*/ 523450368 h 163"/>
              <a:gd name="T48" fmla="*/ 140245868 w 137"/>
              <a:gd name="T49" fmla="*/ 491337288 h 163"/>
              <a:gd name="T50" fmla="*/ 117347513 w 137"/>
              <a:gd name="T51" fmla="*/ 523450368 h 163"/>
              <a:gd name="T52" fmla="*/ 83002519 w 137"/>
              <a:gd name="T53" fmla="*/ 523450368 h 163"/>
              <a:gd name="T54" fmla="*/ 83002519 w 137"/>
              <a:gd name="T55" fmla="*/ 491337288 h 1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7" h="163">
                <a:moveTo>
                  <a:pt x="29" y="153"/>
                </a:moveTo>
                <a:lnTo>
                  <a:pt x="20" y="163"/>
                </a:lnTo>
                <a:lnTo>
                  <a:pt x="0" y="153"/>
                </a:lnTo>
                <a:lnTo>
                  <a:pt x="11" y="130"/>
                </a:lnTo>
                <a:lnTo>
                  <a:pt x="11" y="122"/>
                </a:lnTo>
                <a:lnTo>
                  <a:pt x="29" y="101"/>
                </a:lnTo>
                <a:lnTo>
                  <a:pt x="49" y="110"/>
                </a:lnTo>
                <a:lnTo>
                  <a:pt x="49" y="90"/>
                </a:lnTo>
                <a:lnTo>
                  <a:pt x="49" y="58"/>
                </a:lnTo>
                <a:lnTo>
                  <a:pt x="49" y="49"/>
                </a:lnTo>
                <a:lnTo>
                  <a:pt x="49" y="38"/>
                </a:lnTo>
                <a:lnTo>
                  <a:pt x="49" y="29"/>
                </a:lnTo>
                <a:lnTo>
                  <a:pt x="41" y="29"/>
                </a:lnTo>
                <a:lnTo>
                  <a:pt x="85" y="38"/>
                </a:lnTo>
                <a:lnTo>
                  <a:pt x="85" y="9"/>
                </a:lnTo>
                <a:lnTo>
                  <a:pt x="93" y="0"/>
                </a:lnTo>
                <a:lnTo>
                  <a:pt x="102" y="0"/>
                </a:lnTo>
                <a:lnTo>
                  <a:pt x="114" y="0"/>
                </a:lnTo>
                <a:lnTo>
                  <a:pt x="137" y="0"/>
                </a:lnTo>
                <a:lnTo>
                  <a:pt x="122" y="29"/>
                </a:lnTo>
                <a:lnTo>
                  <a:pt x="114" y="82"/>
                </a:lnTo>
                <a:lnTo>
                  <a:pt x="93" y="110"/>
                </a:lnTo>
                <a:lnTo>
                  <a:pt x="85" y="142"/>
                </a:lnTo>
                <a:lnTo>
                  <a:pt x="61" y="163"/>
                </a:lnTo>
                <a:lnTo>
                  <a:pt x="49" y="153"/>
                </a:lnTo>
                <a:lnTo>
                  <a:pt x="41" y="163"/>
                </a:lnTo>
                <a:lnTo>
                  <a:pt x="29" y="163"/>
                </a:lnTo>
                <a:lnTo>
                  <a:pt x="29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6" name="Freeform 183"/>
          <p:cNvSpPr>
            <a:spLocks/>
          </p:cNvSpPr>
          <p:nvPr/>
        </p:nvSpPr>
        <p:spPr bwMode="auto">
          <a:xfrm>
            <a:off x="4488474" y="4135439"/>
            <a:ext cx="146538" cy="223837"/>
          </a:xfrm>
          <a:custGeom>
            <a:avLst/>
            <a:gdLst>
              <a:gd name="T0" fmla="*/ 268101729 w 94"/>
              <a:gd name="T1" fmla="*/ 0 h 125"/>
              <a:gd name="T2" fmla="*/ 242433205 w 94"/>
              <a:gd name="T3" fmla="*/ 0 h 125"/>
              <a:gd name="T4" fmla="*/ 122642819 w 94"/>
              <a:gd name="T5" fmla="*/ 0 h 125"/>
              <a:gd name="T6" fmla="*/ 122642819 w 94"/>
              <a:gd name="T7" fmla="*/ 64131987 h 125"/>
              <a:gd name="T8" fmla="*/ 57043604 w 94"/>
              <a:gd name="T9" fmla="*/ 64131987 h 125"/>
              <a:gd name="T10" fmla="*/ 31373391 w 94"/>
              <a:gd name="T11" fmla="*/ 137883592 h 125"/>
              <a:gd name="T12" fmla="*/ 31373391 w 94"/>
              <a:gd name="T13" fmla="*/ 169949585 h 125"/>
              <a:gd name="T14" fmla="*/ 0 w 94"/>
              <a:gd name="T15" fmla="*/ 169949585 h 125"/>
              <a:gd name="T16" fmla="*/ 57043604 w 94"/>
              <a:gd name="T17" fmla="*/ 298213558 h 125"/>
              <a:gd name="T18" fmla="*/ 122642819 w 94"/>
              <a:gd name="T19" fmla="*/ 400824021 h 125"/>
              <a:gd name="T20" fmla="*/ 156868644 w 94"/>
              <a:gd name="T21" fmla="*/ 327072415 h 125"/>
              <a:gd name="T22" fmla="*/ 156868644 w 94"/>
              <a:gd name="T23" fmla="*/ 298213558 h 125"/>
              <a:gd name="T24" fmla="*/ 208207380 w 94"/>
              <a:gd name="T25" fmla="*/ 230874435 h 125"/>
              <a:gd name="T26" fmla="*/ 268101729 w 94"/>
              <a:gd name="T27" fmla="*/ 259733292 h 125"/>
              <a:gd name="T28" fmla="*/ 268101729 w 94"/>
              <a:gd name="T29" fmla="*/ 195601305 h 125"/>
              <a:gd name="T30" fmla="*/ 268101729 w 94"/>
              <a:gd name="T31" fmla="*/ 92990843 h 125"/>
              <a:gd name="T32" fmla="*/ 268101729 w 94"/>
              <a:gd name="T33" fmla="*/ 64131987 h 125"/>
              <a:gd name="T34" fmla="*/ 268101729 w 94"/>
              <a:gd name="T35" fmla="*/ 28858857 h 125"/>
              <a:gd name="T36" fmla="*/ 268101729 w 94"/>
              <a:gd name="T37" fmla="*/ 0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4" h="125">
                <a:moveTo>
                  <a:pt x="94" y="0"/>
                </a:moveTo>
                <a:lnTo>
                  <a:pt x="85" y="0"/>
                </a:lnTo>
                <a:lnTo>
                  <a:pt x="43" y="0"/>
                </a:lnTo>
                <a:lnTo>
                  <a:pt x="43" y="20"/>
                </a:lnTo>
                <a:lnTo>
                  <a:pt x="20" y="20"/>
                </a:lnTo>
                <a:lnTo>
                  <a:pt x="11" y="43"/>
                </a:lnTo>
                <a:lnTo>
                  <a:pt x="11" y="53"/>
                </a:lnTo>
                <a:lnTo>
                  <a:pt x="0" y="53"/>
                </a:lnTo>
                <a:lnTo>
                  <a:pt x="20" y="93"/>
                </a:lnTo>
                <a:lnTo>
                  <a:pt x="43" y="125"/>
                </a:lnTo>
                <a:lnTo>
                  <a:pt x="55" y="102"/>
                </a:lnTo>
                <a:lnTo>
                  <a:pt x="55" y="93"/>
                </a:lnTo>
                <a:lnTo>
                  <a:pt x="73" y="72"/>
                </a:lnTo>
                <a:lnTo>
                  <a:pt x="94" y="81"/>
                </a:lnTo>
                <a:lnTo>
                  <a:pt x="94" y="61"/>
                </a:lnTo>
                <a:lnTo>
                  <a:pt x="94" y="29"/>
                </a:lnTo>
                <a:lnTo>
                  <a:pt x="94" y="20"/>
                </a:lnTo>
                <a:lnTo>
                  <a:pt x="94" y="9"/>
                </a:lnTo>
                <a:lnTo>
                  <a:pt x="94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7" name="Freeform 184"/>
          <p:cNvSpPr>
            <a:spLocks/>
          </p:cNvSpPr>
          <p:nvPr/>
        </p:nvSpPr>
        <p:spPr bwMode="auto">
          <a:xfrm>
            <a:off x="4488474" y="4135439"/>
            <a:ext cx="146538" cy="223837"/>
          </a:xfrm>
          <a:custGeom>
            <a:avLst/>
            <a:gdLst>
              <a:gd name="T0" fmla="*/ 268101729 w 94"/>
              <a:gd name="T1" fmla="*/ 0 h 125"/>
              <a:gd name="T2" fmla="*/ 242433205 w 94"/>
              <a:gd name="T3" fmla="*/ 0 h 125"/>
              <a:gd name="T4" fmla="*/ 122642819 w 94"/>
              <a:gd name="T5" fmla="*/ 0 h 125"/>
              <a:gd name="T6" fmla="*/ 122642819 w 94"/>
              <a:gd name="T7" fmla="*/ 64131987 h 125"/>
              <a:gd name="T8" fmla="*/ 57043604 w 94"/>
              <a:gd name="T9" fmla="*/ 64131987 h 125"/>
              <a:gd name="T10" fmla="*/ 31373391 w 94"/>
              <a:gd name="T11" fmla="*/ 137883592 h 125"/>
              <a:gd name="T12" fmla="*/ 31373391 w 94"/>
              <a:gd name="T13" fmla="*/ 169949585 h 125"/>
              <a:gd name="T14" fmla="*/ 0 w 94"/>
              <a:gd name="T15" fmla="*/ 169949585 h 125"/>
              <a:gd name="T16" fmla="*/ 57043604 w 94"/>
              <a:gd name="T17" fmla="*/ 298213558 h 125"/>
              <a:gd name="T18" fmla="*/ 122642819 w 94"/>
              <a:gd name="T19" fmla="*/ 400824021 h 125"/>
              <a:gd name="T20" fmla="*/ 156868644 w 94"/>
              <a:gd name="T21" fmla="*/ 327072415 h 125"/>
              <a:gd name="T22" fmla="*/ 156868644 w 94"/>
              <a:gd name="T23" fmla="*/ 298213558 h 125"/>
              <a:gd name="T24" fmla="*/ 208207380 w 94"/>
              <a:gd name="T25" fmla="*/ 230874435 h 125"/>
              <a:gd name="T26" fmla="*/ 268101729 w 94"/>
              <a:gd name="T27" fmla="*/ 259733292 h 125"/>
              <a:gd name="T28" fmla="*/ 268101729 w 94"/>
              <a:gd name="T29" fmla="*/ 195601305 h 125"/>
              <a:gd name="T30" fmla="*/ 268101729 w 94"/>
              <a:gd name="T31" fmla="*/ 92990843 h 125"/>
              <a:gd name="T32" fmla="*/ 268101729 w 94"/>
              <a:gd name="T33" fmla="*/ 64131987 h 125"/>
              <a:gd name="T34" fmla="*/ 268101729 w 94"/>
              <a:gd name="T35" fmla="*/ 28858857 h 125"/>
              <a:gd name="T36" fmla="*/ 268101729 w 94"/>
              <a:gd name="T37" fmla="*/ 0 h 1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4" h="125">
                <a:moveTo>
                  <a:pt x="94" y="0"/>
                </a:moveTo>
                <a:lnTo>
                  <a:pt x="85" y="0"/>
                </a:lnTo>
                <a:lnTo>
                  <a:pt x="43" y="0"/>
                </a:lnTo>
                <a:lnTo>
                  <a:pt x="43" y="20"/>
                </a:lnTo>
                <a:lnTo>
                  <a:pt x="20" y="20"/>
                </a:lnTo>
                <a:lnTo>
                  <a:pt x="11" y="43"/>
                </a:lnTo>
                <a:lnTo>
                  <a:pt x="11" y="53"/>
                </a:lnTo>
                <a:lnTo>
                  <a:pt x="0" y="53"/>
                </a:lnTo>
                <a:lnTo>
                  <a:pt x="20" y="93"/>
                </a:lnTo>
                <a:lnTo>
                  <a:pt x="43" y="125"/>
                </a:lnTo>
                <a:lnTo>
                  <a:pt x="55" y="102"/>
                </a:lnTo>
                <a:lnTo>
                  <a:pt x="55" y="93"/>
                </a:lnTo>
                <a:lnTo>
                  <a:pt x="73" y="72"/>
                </a:lnTo>
                <a:lnTo>
                  <a:pt x="94" y="81"/>
                </a:lnTo>
                <a:lnTo>
                  <a:pt x="94" y="61"/>
                </a:lnTo>
                <a:lnTo>
                  <a:pt x="94" y="29"/>
                </a:lnTo>
                <a:lnTo>
                  <a:pt x="94" y="20"/>
                </a:lnTo>
                <a:lnTo>
                  <a:pt x="94" y="9"/>
                </a:lnTo>
                <a:lnTo>
                  <a:pt x="94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8" name="Freeform 185"/>
          <p:cNvSpPr>
            <a:spLocks/>
          </p:cNvSpPr>
          <p:nvPr/>
        </p:nvSpPr>
        <p:spPr bwMode="auto">
          <a:xfrm>
            <a:off x="4164623" y="3817939"/>
            <a:ext cx="128954" cy="223837"/>
          </a:xfrm>
          <a:custGeom>
            <a:avLst/>
            <a:gdLst>
              <a:gd name="T0" fmla="*/ 211878901 w 82"/>
              <a:gd name="T1" fmla="*/ 270456471 h 124"/>
              <a:gd name="T2" fmla="*/ 238001098 w 82"/>
              <a:gd name="T3" fmla="*/ 309559350 h 124"/>
              <a:gd name="T4" fmla="*/ 211878901 w 82"/>
              <a:gd name="T5" fmla="*/ 338885608 h 124"/>
              <a:gd name="T6" fmla="*/ 177049306 w 82"/>
              <a:gd name="T7" fmla="*/ 338885608 h 124"/>
              <a:gd name="T8" fmla="*/ 58048757 w 82"/>
              <a:gd name="T9" fmla="*/ 404056472 h 124"/>
              <a:gd name="T10" fmla="*/ 0 w 82"/>
              <a:gd name="T11" fmla="*/ 364953593 h 124"/>
              <a:gd name="T12" fmla="*/ 26122196 w 82"/>
              <a:gd name="T13" fmla="*/ 364953593 h 124"/>
              <a:gd name="T14" fmla="*/ 0 w 82"/>
              <a:gd name="T15" fmla="*/ 270456471 h 124"/>
              <a:gd name="T16" fmla="*/ 58048757 w 82"/>
              <a:gd name="T17" fmla="*/ 166184531 h 124"/>
              <a:gd name="T18" fmla="*/ 26122196 w 82"/>
              <a:gd name="T19" fmla="*/ 104271939 h 124"/>
              <a:gd name="T20" fmla="*/ 26122196 w 82"/>
              <a:gd name="T21" fmla="*/ 0 h 124"/>
              <a:gd name="T22" fmla="*/ 142219711 w 82"/>
              <a:gd name="T23" fmla="*/ 0 h 124"/>
              <a:gd name="T24" fmla="*/ 177049306 w 82"/>
              <a:gd name="T25" fmla="*/ 140116547 h 124"/>
              <a:gd name="T26" fmla="*/ 211878901 w 82"/>
              <a:gd name="T27" fmla="*/ 270456471 h 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2" h="124">
                <a:moveTo>
                  <a:pt x="73" y="83"/>
                </a:moveTo>
                <a:lnTo>
                  <a:pt x="82" y="95"/>
                </a:lnTo>
                <a:lnTo>
                  <a:pt x="73" y="104"/>
                </a:lnTo>
                <a:lnTo>
                  <a:pt x="61" y="104"/>
                </a:lnTo>
                <a:lnTo>
                  <a:pt x="20" y="124"/>
                </a:lnTo>
                <a:lnTo>
                  <a:pt x="0" y="112"/>
                </a:lnTo>
                <a:lnTo>
                  <a:pt x="9" y="112"/>
                </a:lnTo>
                <a:lnTo>
                  <a:pt x="0" y="83"/>
                </a:lnTo>
                <a:lnTo>
                  <a:pt x="20" y="51"/>
                </a:lnTo>
                <a:lnTo>
                  <a:pt x="9" y="32"/>
                </a:lnTo>
                <a:lnTo>
                  <a:pt x="9" y="0"/>
                </a:lnTo>
                <a:lnTo>
                  <a:pt x="49" y="0"/>
                </a:lnTo>
                <a:lnTo>
                  <a:pt x="61" y="43"/>
                </a:lnTo>
                <a:lnTo>
                  <a:pt x="73" y="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99" name="Freeform 186"/>
          <p:cNvSpPr>
            <a:spLocks/>
          </p:cNvSpPr>
          <p:nvPr/>
        </p:nvSpPr>
        <p:spPr bwMode="auto">
          <a:xfrm>
            <a:off x="4164623" y="3817939"/>
            <a:ext cx="128954" cy="223837"/>
          </a:xfrm>
          <a:custGeom>
            <a:avLst/>
            <a:gdLst>
              <a:gd name="T0" fmla="*/ 211878901 w 82"/>
              <a:gd name="T1" fmla="*/ 270456471 h 124"/>
              <a:gd name="T2" fmla="*/ 238001098 w 82"/>
              <a:gd name="T3" fmla="*/ 309559350 h 124"/>
              <a:gd name="T4" fmla="*/ 211878901 w 82"/>
              <a:gd name="T5" fmla="*/ 338885608 h 124"/>
              <a:gd name="T6" fmla="*/ 177049306 w 82"/>
              <a:gd name="T7" fmla="*/ 338885608 h 124"/>
              <a:gd name="T8" fmla="*/ 58048757 w 82"/>
              <a:gd name="T9" fmla="*/ 404056472 h 124"/>
              <a:gd name="T10" fmla="*/ 0 w 82"/>
              <a:gd name="T11" fmla="*/ 364953593 h 124"/>
              <a:gd name="T12" fmla="*/ 26122196 w 82"/>
              <a:gd name="T13" fmla="*/ 364953593 h 124"/>
              <a:gd name="T14" fmla="*/ 0 w 82"/>
              <a:gd name="T15" fmla="*/ 270456471 h 124"/>
              <a:gd name="T16" fmla="*/ 58048757 w 82"/>
              <a:gd name="T17" fmla="*/ 166184531 h 124"/>
              <a:gd name="T18" fmla="*/ 26122196 w 82"/>
              <a:gd name="T19" fmla="*/ 104271939 h 124"/>
              <a:gd name="T20" fmla="*/ 26122196 w 82"/>
              <a:gd name="T21" fmla="*/ 0 h 124"/>
              <a:gd name="T22" fmla="*/ 142219711 w 82"/>
              <a:gd name="T23" fmla="*/ 0 h 124"/>
              <a:gd name="T24" fmla="*/ 177049306 w 82"/>
              <a:gd name="T25" fmla="*/ 140116547 h 124"/>
              <a:gd name="T26" fmla="*/ 211878901 w 82"/>
              <a:gd name="T27" fmla="*/ 270456471 h 1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2" h="124">
                <a:moveTo>
                  <a:pt x="73" y="83"/>
                </a:moveTo>
                <a:lnTo>
                  <a:pt x="82" y="95"/>
                </a:lnTo>
                <a:lnTo>
                  <a:pt x="73" y="104"/>
                </a:lnTo>
                <a:lnTo>
                  <a:pt x="61" y="104"/>
                </a:lnTo>
                <a:lnTo>
                  <a:pt x="20" y="124"/>
                </a:lnTo>
                <a:lnTo>
                  <a:pt x="0" y="112"/>
                </a:lnTo>
                <a:lnTo>
                  <a:pt x="9" y="112"/>
                </a:lnTo>
                <a:lnTo>
                  <a:pt x="0" y="83"/>
                </a:lnTo>
                <a:lnTo>
                  <a:pt x="20" y="51"/>
                </a:lnTo>
                <a:lnTo>
                  <a:pt x="9" y="32"/>
                </a:lnTo>
                <a:lnTo>
                  <a:pt x="9" y="0"/>
                </a:lnTo>
                <a:lnTo>
                  <a:pt x="49" y="0"/>
                </a:lnTo>
                <a:lnTo>
                  <a:pt x="61" y="43"/>
                </a:lnTo>
                <a:lnTo>
                  <a:pt x="73" y="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0" name="Freeform 187"/>
          <p:cNvSpPr>
            <a:spLocks/>
          </p:cNvSpPr>
          <p:nvPr/>
        </p:nvSpPr>
        <p:spPr bwMode="auto">
          <a:xfrm>
            <a:off x="4242289" y="3817938"/>
            <a:ext cx="65942" cy="171450"/>
          </a:xfrm>
          <a:custGeom>
            <a:avLst/>
            <a:gdLst>
              <a:gd name="T0" fmla="*/ 63479250 w 43"/>
              <a:gd name="T1" fmla="*/ 270336946 h 95"/>
              <a:gd name="T2" fmla="*/ 85559929 w 43"/>
              <a:gd name="T3" fmla="*/ 309422132 h 95"/>
              <a:gd name="T4" fmla="*/ 118680116 w 43"/>
              <a:gd name="T5" fmla="*/ 309422132 h 95"/>
              <a:gd name="T6" fmla="*/ 85559929 w 43"/>
              <a:gd name="T7" fmla="*/ 166111588 h 95"/>
              <a:gd name="T8" fmla="*/ 85559929 w 43"/>
              <a:gd name="T9" fmla="*/ 71655272 h 95"/>
              <a:gd name="T10" fmla="*/ 63479250 w 43"/>
              <a:gd name="T11" fmla="*/ 35827636 h 95"/>
              <a:gd name="T12" fmla="*/ 63479250 w 43"/>
              <a:gd name="T13" fmla="*/ 0 h 95"/>
              <a:gd name="T14" fmla="*/ 0 w 43"/>
              <a:gd name="T15" fmla="*/ 0 h 95"/>
              <a:gd name="T16" fmla="*/ 30360725 w 43"/>
              <a:gd name="T17" fmla="*/ 140054798 h 95"/>
              <a:gd name="T18" fmla="*/ 63479250 w 43"/>
              <a:gd name="T19" fmla="*/ 270336946 h 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" h="95">
                <a:moveTo>
                  <a:pt x="23" y="83"/>
                </a:moveTo>
                <a:lnTo>
                  <a:pt x="31" y="95"/>
                </a:lnTo>
                <a:lnTo>
                  <a:pt x="43" y="95"/>
                </a:lnTo>
                <a:lnTo>
                  <a:pt x="31" y="51"/>
                </a:lnTo>
                <a:lnTo>
                  <a:pt x="31" y="22"/>
                </a:lnTo>
                <a:lnTo>
                  <a:pt x="23" y="11"/>
                </a:lnTo>
                <a:lnTo>
                  <a:pt x="23" y="0"/>
                </a:lnTo>
                <a:lnTo>
                  <a:pt x="0" y="0"/>
                </a:lnTo>
                <a:lnTo>
                  <a:pt x="11" y="43"/>
                </a:lnTo>
                <a:lnTo>
                  <a:pt x="23" y="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1" name="Freeform 188"/>
          <p:cNvSpPr>
            <a:spLocks/>
          </p:cNvSpPr>
          <p:nvPr/>
        </p:nvSpPr>
        <p:spPr bwMode="auto">
          <a:xfrm>
            <a:off x="4242289" y="3817938"/>
            <a:ext cx="65942" cy="171450"/>
          </a:xfrm>
          <a:custGeom>
            <a:avLst/>
            <a:gdLst>
              <a:gd name="T0" fmla="*/ 63479250 w 43"/>
              <a:gd name="T1" fmla="*/ 270336946 h 95"/>
              <a:gd name="T2" fmla="*/ 85559929 w 43"/>
              <a:gd name="T3" fmla="*/ 309422132 h 95"/>
              <a:gd name="T4" fmla="*/ 118680116 w 43"/>
              <a:gd name="T5" fmla="*/ 309422132 h 95"/>
              <a:gd name="T6" fmla="*/ 85559929 w 43"/>
              <a:gd name="T7" fmla="*/ 166111588 h 95"/>
              <a:gd name="T8" fmla="*/ 85559929 w 43"/>
              <a:gd name="T9" fmla="*/ 71655272 h 95"/>
              <a:gd name="T10" fmla="*/ 63479250 w 43"/>
              <a:gd name="T11" fmla="*/ 35827636 h 95"/>
              <a:gd name="T12" fmla="*/ 63479250 w 43"/>
              <a:gd name="T13" fmla="*/ 0 h 95"/>
              <a:gd name="T14" fmla="*/ 0 w 43"/>
              <a:gd name="T15" fmla="*/ 0 h 95"/>
              <a:gd name="T16" fmla="*/ 30360725 w 43"/>
              <a:gd name="T17" fmla="*/ 140054798 h 95"/>
              <a:gd name="T18" fmla="*/ 63479250 w 43"/>
              <a:gd name="T19" fmla="*/ 270336946 h 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" h="95">
                <a:moveTo>
                  <a:pt x="23" y="83"/>
                </a:moveTo>
                <a:lnTo>
                  <a:pt x="31" y="95"/>
                </a:lnTo>
                <a:lnTo>
                  <a:pt x="43" y="95"/>
                </a:lnTo>
                <a:lnTo>
                  <a:pt x="31" y="51"/>
                </a:lnTo>
                <a:lnTo>
                  <a:pt x="31" y="22"/>
                </a:lnTo>
                <a:lnTo>
                  <a:pt x="23" y="11"/>
                </a:lnTo>
                <a:lnTo>
                  <a:pt x="23" y="0"/>
                </a:lnTo>
                <a:lnTo>
                  <a:pt x="0" y="0"/>
                </a:lnTo>
                <a:lnTo>
                  <a:pt x="11" y="43"/>
                </a:lnTo>
                <a:lnTo>
                  <a:pt x="23" y="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2" name="Freeform 189"/>
          <p:cNvSpPr>
            <a:spLocks/>
          </p:cNvSpPr>
          <p:nvPr/>
        </p:nvSpPr>
        <p:spPr bwMode="auto">
          <a:xfrm>
            <a:off x="4278923" y="3765550"/>
            <a:ext cx="82062" cy="223838"/>
          </a:xfrm>
          <a:custGeom>
            <a:avLst/>
            <a:gdLst>
              <a:gd name="T0" fmla="*/ 23382410 w 52"/>
              <a:gd name="T1" fmla="*/ 259736243 h 125"/>
              <a:gd name="T2" fmla="*/ 55533437 w 52"/>
              <a:gd name="T3" fmla="*/ 400827602 h 125"/>
              <a:gd name="T4" fmla="*/ 84761021 w 52"/>
              <a:gd name="T5" fmla="*/ 400827602 h 125"/>
              <a:gd name="T6" fmla="*/ 84761021 w 52"/>
              <a:gd name="T7" fmla="*/ 259736243 h 125"/>
              <a:gd name="T8" fmla="*/ 151984808 w 52"/>
              <a:gd name="T9" fmla="*/ 128264546 h 125"/>
              <a:gd name="T10" fmla="*/ 151984808 w 52"/>
              <a:gd name="T11" fmla="*/ 64132273 h 125"/>
              <a:gd name="T12" fmla="*/ 116912048 w 52"/>
              <a:gd name="T13" fmla="*/ 0 h 125"/>
              <a:gd name="T14" fmla="*/ 84761021 w 52"/>
              <a:gd name="T15" fmla="*/ 28858986 h 125"/>
              <a:gd name="T16" fmla="*/ 55533437 w 52"/>
              <a:gd name="T17" fmla="*/ 64132273 h 125"/>
              <a:gd name="T18" fmla="*/ 23382410 w 52"/>
              <a:gd name="T19" fmla="*/ 64132273 h 125"/>
              <a:gd name="T20" fmla="*/ 0 w 52"/>
              <a:gd name="T21" fmla="*/ 92991259 h 125"/>
              <a:gd name="T22" fmla="*/ 0 w 52"/>
              <a:gd name="T23" fmla="*/ 128264546 h 125"/>
              <a:gd name="T24" fmla="*/ 23382410 w 52"/>
              <a:gd name="T25" fmla="*/ 166744984 h 125"/>
              <a:gd name="T26" fmla="*/ 23382410 w 52"/>
              <a:gd name="T27" fmla="*/ 259736243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2" h="125">
                <a:moveTo>
                  <a:pt x="8" y="81"/>
                </a:moveTo>
                <a:lnTo>
                  <a:pt x="19" y="125"/>
                </a:lnTo>
                <a:lnTo>
                  <a:pt x="29" y="125"/>
                </a:lnTo>
                <a:lnTo>
                  <a:pt x="29" y="81"/>
                </a:lnTo>
                <a:lnTo>
                  <a:pt x="52" y="40"/>
                </a:lnTo>
                <a:lnTo>
                  <a:pt x="52" y="20"/>
                </a:lnTo>
                <a:lnTo>
                  <a:pt x="40" y="0"/>
                </a:lnTo>
                <a:lnTo>
                  <a:pt x="29" y="9"/>
                </a:lnTo>
                <a:lnTo>
                  <a:pt x="19" y="20"/>
                </a:lnTo>
                <a:lnTo>
                  <a:pt x="8" y="20"/>
                </a:lnTo>
                <a:lnTo>
                  <a:pt x="0" y="29"/>
                </a:lnTo>
                <a:lnTo>
                  <a:pt x="0" y="40"/>
                </a:lnTo>
                <a:lnTo>
                  <a:pt x="8" y="52"/>
                </a:lnTo>
                <a:lnTo>
                  <a:pt x="8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3" name="Freeform 190"/>
          <p:cNvSpPr>
            <a:spLocks/>
          </p:cNvSpPr>
          <p:nvPr/>
        </p:nvSpPr>
        <p:spPr bwMode="auto">
          <a:xfrm>
            <a:off x="4278923" y="3765550"/>
            <a:ext cx="82062" cy="223838"/>
          </a:xfrm>
          <a:custGeom>
            <a:avLst/>
            <a:gdLst>
              <a:gd name="T0" fmla="*/ 23382410 w 52"/>
              <a:gd name="T1" fmla="*/ 259736243 h 125"/>
              <a:gd name="T2" fmla="*/ 55533437 w 52"/>
              <a:gd name="T3" fmla="*/ 400827602 h 125"/>
              <a:gd name="T4" fmla="*/ 84761021 w 52"/>
              <a:gd name="T5" fmla="*/ 400827602 h 125"/>
              <a:gd name="T6" fmla="*/ 84761021 w 52"/>
              <a:gd name="T7" fmla="*/ 259736243 h 125"/>
              <a:gd name="T8" fmla="*/ 151984808 w 52"/>
              <a:gd name="T9" fmla="*/ 128264546 h 125"/>
              <a:gd name="T10" fmla="*/ 151984808 w 52"/>
              <a:gd name="T11" fmla="*/ 64132273 h 125"/>
              <a:gd name="T12" fmla="*/ 116912048 w 52"/>
              <a:gd name="T13" fmla="*/ 0 h 125"/>
              <a:gd name="T14" fmla="*/ 84761021 w 52"/>
              <a:gd name="T15" fmla="*/ 28858986 h 125"/>
              <a:gd name="T16" fmla="*/ 55533437 w 52"/>
              <a:gd name="T17" fmla="*/ 64132273 h 125"/>
              <a:gd name="T18" fmla="*/ 23382410 w 52"/>
              <a:gd name="T19" fmla="*/ 64132273 h 125"/>
              <a:gd name="T20" fmla="*/ 0 w 52"/>
              <a:gd name="T21" fmla="*/ 92991259 h 125"/>
              <a:gd name="T22" fmla="*/ 0 w 52"/>
              <a:gd name="T23" fmla="*/ 128264546 h 125"/>
              <a:gd name="T24" fmla="*/ 23382410 w 52"/>
              <a:gd name="T25" fmla="*/ 166744984 h 125"/>
              <a:gd name="T26" fmla="*/ 23382410 w 52"/>
              <a:gd name="T27" fmla="*/ 259736243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2" h="125">
                <a:moveTo>
                  <a:pt x="8" y="81"/>
                </a:moveTo>
                <a:lnTo>
                  <a:pt x="19" y="125"/>
                </a:lnTo>
                <a:lnTo>
                  <a:pt x="29" y="125"/>
                </a:lnTo>
                <a:lnTo>
                  <a:pt x="29" y="81"/>
                </a:lnTo>
                <a:lnTo>
                  <a:pt x="52" y="40"/>
                </a:lnTo>
                <a:lnTo>
                  <a:pt x="52" y="20"/>
                </a:lnTo>
                <a:lnTo>
                  <a:pt x="40" y="0"/>
                </a:lnTo>
                <a:lnTo>
                  <a:pt x="29" y="9"/>
                </a:lnTo>
                <a:lnTo>
                  <a:pt x="19" y="20"/>
                </a:lnTo>
                <a:lnTo>
                  <a:pt x="8" y="20"/>
                </a:lnTo>
                <a:lnTo>
                  <a:pt x="0" y="29"/>
                </a:lnTo>
                <a:lnTo>
                  <a:pt x="0" y="40"/>
                </a:lnTo>
                <a:lnTo>
                  <a:pt x="8" y="52"/>
                </a:lnTo>
                <a:lnTo>
                  <a:pt x="8" y="8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4" name="Freeform 191"/>
          <p:cNvSpPr>
            <a:spLocks/>
          </p:cNvSpPr>
          <p:nvPr/>
        </p:nvSpPr>
        <p:spPr bwMode="auto">
          <a:xfrm>
            <a:off x="4013689" y="3838575"/>
            <a:ext cx="183173" cy="219075"/>
          </a:xfrm>
          <a:custGeom>
            <a:avLst/>
            <a:gdLst>
              <a:gd name="T0" fmla="*/ 302038074 w 117"/>
              <a:gd name="T1" fmla="*/ 325676536 h 122"/>
              <a:gd name="T2" fmla="*/ 276149678 w 117"/>
              <a:gd name="T3" fmla="*/ 325676536 h 122"/>
              <a:gd name="T4" fmla="*/ 209988747 w 117"/>
              <a:gd name="T5" fmla="*/ 325676536 h 122"/>
              <a:gd name="T6" fmla="*/ 149580793 w 117"/>
              <a:gd name="T7" fmla="*/ 325676536 h 122"/>
              <a:gd name="T8" fmla="*/ 66160931 w 117"/>
              <a:gd name="T9" fmla="*/ 393392259 h 122"/>
              <a:gd name="T10" fmla="*/ 66160931 w 117"/>
              <a:gd name="T11" fmla="*/ 299881352 h 122"/>
              <a:gd name="T12" fmla="*/ 25888396 w 117"/>
              <a:gd name="T13" fmla="*/ 267636026 h 122"/>
              <a:gd name="T14" fmla="*/ 0 w 117"/>
              <a:gd name="T15" fmla="*/ 196697027 h 122"/>
              <a:gd name="T16" fmla="*/ 25888396 w 117"/>
              <a:gd name="T17" fmla="*/ 167674977 h 122"/>
              <a:gd name="T18" fmla="*/ 25888396 w 117"/>
              <a:gd name="T19" fmla="*/ 128981304 h 122"/>
              <a:gd name="T20" fmla="*/ 66160931 w 117"/>
              <a:gd name="T21" fmla="*/ 128981304 h 122"/>
              <a:gd name="T22" fmla="*/ 25888396 w 117"/>
              <a:gd name="T23" fmla="*/ 64490652 h 122"/>
              <a:gd name="T24" fmla="*/ 25888396 w 117"/>
              <a:gd name="T25" fmla="*/ 0 h 122"/>
              <a:gd name="T26" fmla="*/ 66160931 w 117"/>
              <a:gd name="T27" fmla="*/ 0 h 122"/>
              <a:gd name="T28" fmla="*/ 92049327 w 117"/>
              <a:gd name="T29" fmla="*/ 0 h 122"/>
              <a:gd name="T30" fmla="*/ 126568885 w 117"/>
              <a:gd name="T31" fmla="*/ 0 h 122"/>
              <a:gd name="T32" fmla="*/ 149580793 w 117"/>
              <a:gd name="T33" fmla="*/ 0 h 122"/>
              <a:gd name="T34" fmla="*/ 184100351 w 117"/>
              <a:gd name="T35" fmla="*/ 0 h 122"/>
              <a:gd name="T36" fmla="*/ 209988747 w 117"/>
              <a:gd name="T37" fmla="*/ 35470397 h 122"/>
              <a:gd name="T38" fmla="*/ 276149678 w 117"/>
              <a:gd name="T39" fmla="*/ 35470397 h 122"/>
              <a:gd name="T40" fmla="*/ 302038074 w 117"/>
              <a:gd name="T41" fmla="*/ 64490652 h 122"/>
              <a:gd name="T42" fmla="*/ 336557632 w 117"/>
              <a:gd name="T43" fmla="*/ 128981304 h 122"/>
              <a:gd name="T44" fmla="*/ 276149678 w 117"/>
              <a:gd name="T45" fmla="*/ 232165629 h 122"/>
              <a:gd name="T46" fmla="*/ 302038074 w 117"/>
              <a:gd name="T47" fmla="*/ 325676536 h 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7" h="122">
                <a:moveTo>
                  <a:pt x="105" y="101"/>
                </a:moveTo>
                <a:lnTo>
                  <a:pt x="96" y="101"/>
                </a:lnTo>
                <a:lnTo>
                  <a:pt x="73" y="101"/>
                </a:lnTo>
                <a:lnTo>
                  <a:pt x="52" y="101"/>
                </a:lnTo>
                <a:lnTo>
                  <a:pt x="23" y="122"/>
                </a:lnTo>
                <a:lnTo>
                  <a:pt x="23" y="93"/>
                </a:lnTo>
                <a:lnTo>
                  <a:pt x="9" y="83"/>
                </a:lnTo>
                <a:lnTo>
                  <a:pt x="0" y="61"/>
                </a:lnTo>
                <a:lnTo>
                  <a:pt x="9" y="52"/>
                </a:lnTo>
                <a:lnTo>
                  <a:pt x="9" y="40"/>
                </a:lnTo>
                <a:lnTo>
                  <a:pt x="23" y="40"/>
                </a:lnTo>
                <a:lnTo>
                  <a:pt x="9" y="20"/>
                </a:lnTo>
                <a:lnTo>
                  <a:pt x="9" y="0"/>
                </a:lnTo>
                <a:lnTo>
                  <a:pt x="23" y="0"/>
                </a:lnTo>
                <a:lnTo>
                  <a:pt x="32" y="0"/>
                </a:lnTo>
                <a:lnTo>
                  <a:pt x="44" y="0"/>
                </a:lnTo>
                <a:lnTo>
                  <a:pt x="52" y="0"/>
                </a:lnTo>
                <a:lnTo>
                  <a:pt x="64" y="0"/>
                </a:lnTo>
                <a:lnTo>
                  <a:pt x="73" y="11"/>
                </a:lnTo>
                <a:lnTo>
                  <a:pt x="96" y="11"/>
                </a:lnTo>
                <a:lnTo>
                  <a:pt x="105" y="20"/>
                </a:lnTo>
                <a:lnTo>
                  <a:pt x="117" y="40"/>
                </a:lnTo>
                <a:lnTo>
                  <a:pt x="96" y="72"/>
                </a:lnTo>
                <a:lnTo>
                  <a:pt x="105" y="10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5" name="Freeform 192"/>
          <p:cNvSpPr>
            <a:spLocks/>
          </p:cNvSpPr>
          <p:nvPr/>
        </p:nvSpPr>
        <p:spPr bwMode="auto">
          <a:xfrm>
            <a:off x="4013689" y="3838575"/>
            <a:ext cx="183173" cy="219075"/>
          </a:xfrm>
          <a:custGeom>
            <a:avLst/>
            <a:gdLst>
              <a:gd name="T0" fmla="*/ 302038074 w 117"/>
              <a:gd name="T1" fmla="*/ 325676536 h 122"/>
              <a:gd name="T2" fmla="*/ 276149678 w 117"/>
              <a:gd name="T3" fmla="*/ 325676536 h 122"/>
              <a:gd name="T4" fmla="*/ 209988747 w 117"/>
              <a:gd name="T5" fmla="*/ 325676536 h 122"/>
              <a:gd name="T6" fmla="*/ 149580793 w 117"/>
              <a:gd name="T7" fmla="*/ 325676536 h 122"/>
              <a:gd name="T8" fmla="*/ 66160931 w 117"/>
              <a:gd name="T9" fmla="*/ 393392259 h 122"/>
              <a:gd name="T10" fmla="*/ 66160931 w 117"/>
              <a:gd name="T11" fmla="*/ 299881352 h 122"/>
              <a:gd name="T12" fmla="*/ 25888396 w 117"/>
              <a:gd name="T13" fmla="*/ 267636026 h 122"/>
              <a:gd name="T14" fmla="*/ 0 w 117"/>
              <a:gd name="T15" fmla="*/ 196697027 h 122"/>
              <a:gd name="T16" fmla="*/ 25888396 w 117"/>
              <a:gd name="T17" fmla="*/ 167674977 h 122"/>
              <a:gd name="T18" fmla="*/ 25888396 w 117"/>
              <a:gd name="T19" fmla="*/ 128981304 h 122"/>
              <a:gd name="T20" fmla="*/ 66160931 w 117"/>
              <a:gd name="T21" fmla="*/ 128981304 h 122"/>
              <a:gd name="T22" fmla="*/ 25888396 w 117"/>
              <a:gd name="T23" fmla="*/ 64490652 h 122"/>
              <a:gd name="T24" fmla="*/ 25888396 w 117"/>
              <a:gd name="T25" fmla="*/ 0 h 122"/>
              <a:gd name="T26" fmla="*/ 66160931 w 117"/>
              <a:gd name="T27" fmla="*/ 0 h 122"/>
              <a:gd name="T28" fmla="*/ 92049327 w 117"/>
              <a:gd name="T29" fmla="*/ 0 h 122"/>
              <a:gd name="T30" fmla="*/ 126568885 w 117"/>
              <a:gd name="T31" fmla="*/ 0 h 122"/>
              <a:gd name="T32" fmla="*/ 149580793 w 117"/>
              <a:gd name="T33" fmla="*/ 0 h 122"/>
              <a:gd name="T34" fmla="*/ 184100351 w 117"/>
              <a:gd name="T35" fmla="*/ 0 h 122"/>
              <a:gd name="T36" fmla="*/ 209988747 w 117"/>
              <a:gd name="T37" fmla="*/ 35470397 h 122"/>
              <a:gd name="T38" fmla="*/ 276149678 w 117"/>
              <a:gd name="T39" fmla="*/ 35470397 h 122"/>
              <a:gd name="T40" fmla="*/ 302038074 w 117"/>
              <a:gd name="T41" fmla="*/ 64490652 h 122"/>
              <a:gd name="T42" fmla="*/ 336557632 w 117"/>
              <a:gd name="T43" fmla="*/ 128981304 h 122"/>
              <a:gd name="T44" fmla="*/ 276149678 w 117"/>
              <a:gd name="T45" fmla="*/ 232165629 h 122"/>
              <a:gd name="T46" fmla="*/ 302038074 w 117"/>
              <a:gd name="T47" fmla="*/ 325676536 h 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7" h="122">
                <a:moveTo>
                  <a:pt x="105" y="101"/>
                </a:moveTo>
                <a:lnTo>
                  <a:pt x="96" y="101"/>
                </a:lnTo>
                <a:lnTo>
                  <a:pt x="73" y="101"/>
                </a:lnTo>
                <a:lnTo>
                  <a:pt x="52" y="101"/>
                </a:lnTo>
                <a:lnTo>
                  <a:pt x="23" y="122"/>
                </a:lnTo>
                <a:lnTo>
                  <a:pt x="23" y="93"/>
                </a:lnTo>
                <a:lnTo>
                  <a:pt x="9" y="83"/>
                </a:lnTo>
                <a:lnTo>
                  <a:pt x="0" y="61"/>
                </a:lnTo>
                <a:lnTo>
                  <a:pt x="9" y="52"/>
                </a:lnTo>
                <a:lnTo>
                  <a:pt x="9" y="40"/>
                </a:lnTo>
                <a:lnTo>
                  <a:pt x="23" y="40"/>
                </a:lnTo>
                <a:lnTo>
                  <a:pt x="9" y="20"/>
                </a:lnTo>
                <a:lnTo>
                  <a:pt x="9" y="0"/>
                </a:lnTo>
                <a:lnTo>
                  <a:pt x="23" y="0"/>
                </a:lnTo>
                <a:lnTo>
                  <a:pt x="32" y="0"/>
                </a:lnTo>
                <a:lnTo>
                  <a:pt x="44" y="0"/>
                </a:lnTo>
                <a:lnTo>
                  <a:pt x="52" y="0"/>
                </a:lnTo>
                <a:lnTo>
                  <a:pt x="64" y="0"/>
                </a:lnTo>
                <a:lnTo>
                  <a:pt x="73" y="11"/>
                </a:lnTo>
                <a:lnTo>
                  <a:pt x="96" y="11"/>
                </a:lnTo>
                <a:lnTo>
                  <a:pt x="105" y="20"/>
                </a:lnTo>
                <a:lnTo>
                  <a:pt x="117" y="40"/>
                </a:lnTo>
                <a:lnTo>
                  <a:pt x="96" y="72"/>
                </a:lnTo>
                <a:lnTo>
                  <a:pt x="105" y="10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6" name="Freeform 193"/>
          <p:cNvSpPr>
            <a:spLocks/>
          </p:cNvSpPr>
          <p:nvPr/>
        </p:nvSpPr>
        <p:spPr bwMode="auto">
          <a:xfrm>
            <a:off x="3931628" y="3910014"/>
            <a:ext cx="118696" cy="147637"/>
          </a:xfrm>
          <a:custGeom>
            <a:avLst/>
            <a:gdLst>
              <a:gd name="T0" fmla="*/ 148858064 w 76"/>
              <a:gd name="T1" fmla="*/ 64832448 h 82"/>
              <a:gd name="T2" fmla="*/ 123093290 w 76"/>
              <a:gd name="T3" fmla="*/ 64832448 h 82"/>
              <a:gd name="T4" fmla="*/ 91604702 w 76"/>
              <a:gd name="T5" fmla="*/ 0 h 82"/>
              <a:gd name="T6" fmla="*/ 62978867 w 76"/>
              <a:gd name="T7" fmla="*/ 0 h 82"/>
              <a:gd name="T8" fmla="*/ 0 w 76"/>
              <a:gd name="T9" fmla="*/ 103731197 h 82"/>
              <a:gd name="T10" fmla="*/ 174621146 w 76"/>
              <a:gd name="T11" fmla="*/ 233396092 h 82"/>
              <a:gd name="T12" fmla="*/ 217560744 w 76"/>
              <a:gd name="T13" fmla="*/ 265813217 h 82"/>
              <a:gd name="T14" fmla="*/ 217560744 w 76"/>
              <a:gd name="T15" fmla="*/ 168563645 h 82"/>
              <a:gd name="T16" fmla="*/ 174621146 w 76"/>
              <a:gd name="T17" fmla="*/ 139389133 h 82"/>
              <a:gd name="T18" fmla="*/ 148858064 w 76"/>
              <a:gd name="T19" fmla="*/ 64832448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" h="82">
                <a:moveTo>
                  <a:pt x="52" y="20"/>
                </a:moveTo>
                <a:lnTo>
                  <a:pt x="43" y="20"/>
                </a:lnTo>
                <a:lnTo>
                  <a:pt x="32" y="0"/>
                </a:lnTo>
                <a:lnTo>
                  <a:pt x="22" y="0"/>
                </a:lnTo>
                <a:lnTo>
                  <a:pt x="0" y="32"/>
                </a:lnTo>
                <a:lnTo>
                  <a:pt x="61" y="72"/>
                </a:lnTo>
                <a:lnTo>
                  <a:pt x="76" y="82"/>
                </a:lnTo>
                <a:lnTo>
                  <a:pt x="76" y="52"/>
                </a:lnTo>
                <a:lnTo>
                  <a:pt x="61" y="43"/>
                </a:lnTo>
                <a:lnTo>
                  <a:pt x="52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7" name="Freeform 194"/>
          <p:cNvSpPr>
            <a:spLocks/>
          </p:cNvSpPr>
          <p:nvPr/>
        </p:nvSpPr>
        <p:spPr bwMode="auto">
          <a:xfrm>
            <a:off x="3931628" y="3910014"/>
            <a:ext cx="118696" cy="147637"/>
          </a:xfrm>
          <a:custGeom>
            <a:avLst/>
            <a:gdLst>
              <a:gd name="T0" fmla="*/ 148858064 w 76"/>
              <a:gd name="T1" fmla="*/ 64832448 h 82"/>
              <a:gd name="T2" fmla="*/ 123093290 w 76"/>
              <a:gd name="T3" fmla="*/ 64832448 h 82"/>
              <a:gd name="T4" fmla="*/ 91604702 w 76"/>
              <a:gd name="T5" fmla="*/ 0 h 82"/>
              <a:gd name="T6" fmla="*/ 62978867 w 76"/>
              <a:gd name="T7" fmla="*/ 0 h 82"/>
              <a:gd name="T8" fmla="*/ 0 w 76"/>
              <a:gd name="T9" fmla="*/ 103731197 h 82"/>
              <a:gd name="T10" fmla="*/ 174621146 w 76"/>
              <a:gd name="T11" fmla="*/ 233396092 h 82"/>
              <a:gd name="T12" fmla="*/ 217560744 w 76"/>
              <a:gd name="T13" fmla="*/ 265813217 h 82"/>
              <a:gd name="T14" fmla="*/ 217560744 w 76"/>
              <a:gd name="T15" fmla="*/ 168563645 h 82"/>
              <a:gd name="T16" fmla="*/ 174621146 w 76"/>
              <a:gd name="T17" fmla="*/ 139389133 h 82"/>
              <a:gd name="T18" fmla="*/ 148858064 w 76"/>
              <a:gd name="T19" fmla="*/ 64832448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" h="82">
                <a:moveTo>
                  <a:pt x="52" y="20"/>
                </a:moveTo>
                <a:lnTo>
                  <a:pt x="43" y="20"/>
                </a:lnTo>
                <a:lnTo>
                  <a:pt x="32" y="0"/>
                </a:lnTo>
                <a:lnTo>
                  <a:pt x="22" y="0"/>
                </a:lnTo>
                <a:lnTo>
                  <a:pt x="0" y="32"/>
                </a:lnTo>
                <a:lnTo>
                  <a:pt x="61" y="72"/>
                </a:lnTo>
                <a:lnTo>
                  <a:pt x="76" y="82"/>
                </a:lnTo>
                <a:lnTo>
                  <a:pt x="76" y="52"/>
                </a:lnTo>
                <a:lnTo>
                  <a:pt x="61" y="43"/>
                </a:lnTo>
                <a:lnTo>
                  <a:pt x="52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8" name="Freeform 195"/>
          <p:cNvSpPr>
            <a:spLocks/>
          </p:cNvSpPr>
          <p:nvPr/>
        </p:nvSpPr>
        <p:spPr bwMode="auto">
          <a:xfrm>
            <a:off x="3786554" y="3613150"/>
            <a:ext cx="162658" cy="152400"/>
          </a:xfrm>
          <a:custGeom>
            <a:avLst/>
            <a:gdLst>
              <a:gd name="T0" fmla="*/ 264117872 w 104"/>
              <a:gd name="T1" fmla="*/ 131664529 h 84"/>
              <a:gd name="T2" fmla="*/ 206701238 w 104"/>
              <a:gd name="T3" fmla="*/ 65833171 h 84"/>
              <a:gd name="T4" fmla="*/ 146412671 w 104"/>
              <a:gd name="T5" fmla="*/ 0 h 84"/>
              <a:gd name="T6" fmla="*/ 80383626 w 104"/>
              <a:gd name="T7" fmla="*/ 39498814 h 84"/>
              <a:gd name="T8" fmla="*/ 54546395 w 104"/>
              <a:gd name="T9" fmla="*/ 65833171 h 84"/>
              <a:gd name="T10" fmla="*/ 0 w 104"/>
              <a:gd name="T11" fmla="*/ 131664529 h 84"/>
              <a:gd name="T12" fmla="*/ 31579403 w 104"/>
              <a:gd name="T13" fmla="*/ 171165157 h 84"/>
              <a:gd name="T14" fmla="*/ 31579403 w 104"/>
              <a:gd name="T15" fmla="*/ 210663971 h 84"/>
              <a:gd name="T16" fmla="*/ 80383626 w 104"/>
              <a:gd name="T17" fmla="*/ 171165157 h 84"/>
              <a:gd name="T18" fmla="*/ 180862312 w 104"/>
              <a:gd name="T19" fmla="*/ 210663971 h 84"/>
              <a:gd name="T20" fmla="*/ 146412671 w 104"/>
              <a:gd name="T21" fmla="*/ 236998329 h 84"/>
              <a:gd name="T22" fmla="*/ 80383626 w 104"/>
              <a:gd name="T23" fmla="*/ 210663971 h 84"/>
              <a:gd name="T24" fmla="*/ 31579403 w 104"/>
              <a:gd name="T25" fmla="*/ 236998329 h 84"/>
              <a:gd name="T26" fmla="*/ 31579403 w 104"/>
              <a:gd name="T27" fmla="*/ 276497143 h 84"/>
              <a:gd name="T28" fmla="*/ 180862312 w 104"/>
              <a:gd name="T29" fmla="*/ 276497143 h 84"/>
              <a:gd name="T30" fmla="*/ 298567513 w 104"/>
              <a:gd name="T31" fmla="*/ 276497143 h 84"/>
              <a:gd name="T32" fmla="*/ 264117872 w 104"/>
              <a:gd name="T33" fmla="*/ 131664529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4" h="84">
                <a:moveTo>
                  <a:pt x="92" y="40"/>
                </a:moveTo>
                <a:lnTo>
                  <a:pt x="72" y="20"/>
                </a:lnTo>
                <a:lnTo>
                  <a:pt x="51" y="0"/>
                </a:lnTo>
                <a:lnTo>
                  <a:pt x="28" y="12"/>
                </a:lnTo>
                <a:lnTo>
                  <a:pt x="19" y="20"/>
                </a:lnTo>
                <a:lnTo>
                  <a:pt x="0" y="40"/>
                </a:lnTo>
                <a:lnTo>
                  <a:pt x="11" y="52"/>
                </a:lnTo>
                <a:lnTo>
                  <a:pt x="11" y="64"/>
                </a:lnTo>
                <a:lnTo>
                  <a:pt x="28" y="52"/>
                </a:lnTo>
                <a:lnTo>
                  <a:pt x="63" y="64"/>
                </a:lnTo>
                <a:lnTo>
                  <a:pt x="51" y="72"/>
                </a:lnTo>
                <a:lnTo>
                  <a:pt x="28" y="64"/>
                </a:lnTo>
                <a:lnTo>
                  <a:pt x="11" y="72"/>
                </a:lnTo>
                <a:lnTo>
                  <a:pt x="11" y="84"/>
                </a:lnTo>
                <a:lnTo>
                  <a:pt x="63" y="84"/>
                </a:lnTo>
                <a:lnTo>
                  <a:pt x="104" y="84"/>
                </a:lnTo>
                <a:lnTo>
                  <a:pt x="92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09" name="Freeform 196"/>
          <p:cNvSpPr>
            <a:spLocks/>
          </p:cNvSpPr>
          <p:nvPr/>
        </p:nvSpPr>
        <p:spPr bwMode="auto">
          <a:xfrm>
            <a:off x="3786554" y="3613150"/>
            <a:ext cx="162658" cy="152400"/>
          </a:xfrm>
          <a:custGeom>
            <a:avLst/>
            <a:gdLst>
              <a:gd name="T0" fmla="*/ 264117872 w 104"/>
              <a:gd name="T1" fmla="*/ 131664529 h 84"/>
              <a:gd name="T2" fmla="*/ 206701238 w 104"/>
              <a:gd name="T3" fmla="*/ 65833171 h 84"/>
              <a:gd name="T4" fmla="*/ 146412671 w 104"/>
              <a:gd name="T5" fmla="*/ 0 h 84"/>
              <a:gd name="T6" fmla="*/ 80383626 w 104"/>
              <a:gd name="T7" fmla="*/ 39498814 h 84"/>
              <a:gd name="T8" fmla="*/ 54546395 w 104"/>
              <a:gd name="T9" fmla="*/ 65833171 h 84"/>
              <a:gd name="T10" fmla="*/ 0 w 104"/>
              <a:gd name="T11" fmla="*/ 131664529 h 84"/>
              <a:gd name="T12" fmla="*/ 31579403 w 104"/>
              <a:gd name="T13" fmla="*/ 171165157 h 84"/>
              <a:gd name="T14" fmla="*/ 31579403 w 104"/>
              <a:gd name="T15" fmla="*/ 210663971 h 84"/>
              <a:gd name="T16" fmla="*/ 80383626 w 104"/>
              <a:gd name="T17" fmla="*/ 171165157 h 84"/>
              <a:gd name="T18" fmla="*/ 180862312 w 104"/>
              <a:gd name="T19" fmla="*/ 210663971 h 84"/>
              <a:gd name="T20" fmla="*/ 146412671 w 104"/>
              <a:gd name="T21" fmla="*/ 236998329 h 84"/>
              <a:gd name="T22" fmla="*/ 80383626 w 104"/>
              <a:gd name="T23" fmla="*/ 210663971 h 84"/>
              <a:gd name="T24" fmla="*/ 31579403 w 104"/>
              <a:gd name="T25" fmla="*/ 236998329 h 84"/>
              <a:gd name="T26" fmla="*/ 31579403 w 104"/>
              <a:gd name="T27" fmla="*/ 276497143 h 84"/>
              <a:gd name="T28" fmla="*/ 180862312 w 104"/>
              <a:gd name="T29" fmla="*/ 276497143 h 84"/>
              <a:gd name="T30" fmla="*/ 298567513 w 104"/>
              <a:gd name="T31" fmla="*/ 276497143 h 84"/>
              <a:gd name="T32" fmla="*/ 264117872 w 104"/>
              <a:gd name="T33" fmla="*/ 131664529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4" h="84">
                <a:moveTo>
                  <a:pt x="92" y="40"/>
                </a:moveTo>
                <a:lnTo>
                  <a:pt x="72" y="20"/>
                </a:lnTo>
                <a:lnTo>
                  <a:pt x="51" y="0"/>
                </a:lnTo>
                <a:lnTo>
                  <a:pt x="28" y="12"/>
                </a:lnTo>
                <a:lnTo>
                  <a:pt x="19" y="20"/>
                </a:lnTo>
                <a:lnTo>
                  <a:pt x="0" y="40"/>
                </a:lnTo>
                <a:lnTo>
                  <a:pt x="11" y="52"/>
                </a:lnTo>
                <a:lnTo>
                  <a:pt x="11" y="64"/>
                </a:lnTo>
                <a:lnTo>
                  <a:pt x="28" y="52"/>
                </a:lnTo>
                <a:lnTo>
                  <a:pt x="63" y="64"/>
                </a:lnTo>
                <a:lnTo>
                  <a:pt x="51" y="72"/>
                </a:lnTo>
                <a:lnTo>
                  <a:pt x="28" y="64"/>
                </a:lnTo>
                <a:lnTo>
                  <a:pt x="11" y="72"/>
                </a:lnTo>
                <a:lnTo>
                  <a:pt x="11" y="84"/>
                </a:lnTo>
                <a:lnTo>
                  <a:pt x="63" y="84"/>
                </a:lnTo>
                <a:lnTo>
                  <a:pt x="104" y="84"/>
                </a:lnTo>
                <a:lnTo>
                  <a:pt x="92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0" name="Freeform 197"/>
          <p:cNvSpPr>
            <a:spLocks/>
          </p:cNvSpPr>
          <p:nvPr/>
        </p:nvSpPr>
        <p:spPr bwMode="auto">
          <a:xfrm>
            <a:off x="3804139" y="3243263"/>
            <a:ext cx="325315" cy="442912"/>
          </a:xfrm>
          <a:custGeom>
            <a:avLst/>
            <a:gdLst>
              <a:gd name="T0" fmla="*/ 235408040 w 208"/>
              <a:gd name="T1" fmla="*/ 797443251 h 246"/>
              <a:gd name="T2" fmla="*/ 266987353 w 208"/>
              <a:gd name="T3" fmla="*/ 732610657 h 246"/>
              <a:gd name="T4" fmla="*/ 301436897 w 208"/>
              <a:gd name="T5" fmla="*/ 768268674 h 246"/>
              <a:gd name="T6" fmla="*/ 327274054 w 208"/>
              <a:gd name="T7" fmla="*/ 732610657 h 246"/>
              <a:gd name="T8" fmla="*/ 568422555 w 208"/>
              <a:gd name="T9" fmla="*/ 732610657 h 246"/>
              <a:gd name="T10" fmla="*/ 511006084 w 208"/>
              <a:gd name="T11" fmla="*/ 129665189 h 246"/>
              <a:gd name="T12" fmla="*/ 597131638 w 208"/>
              <a:gd name="T13" fmla="*/ 129665189 h 246"/>
              <a:gd name="T14" fmla="*/ 410527683 w 208"/>
              <a:gd name="T15" fmla="*/ 0 h 246"/>
              <a:gd name="T16" fmla="*/ 410527683 w 208"/>
              <a:gd name="T17" fmla="*/ 64832594 h 246"/>
              <a:gd name="T18" fmla="*/ 266987353 w 208"/>
              <a:gd name="T19" fmla="*/ 64832594 h 246"/>
              <a:gd name="T20" fmla="*/ 266987353 w 208"/>
              <a:gd name="T21" fmla="*/ 233398420 h 246"/>
              <a:gd name="T22" fmla="*/ 206698957 w 208"/>
              <a:gd name="T23" fmla="*/ 272297256 h 246"/>
              <a:gd name="T24" fmla="*/ 206698957 w 208"/>
              <a:gd name="T25" fmla="*/ 366304428 h 246"/>
              <a:gd name="T26" fmla="*/ 22966927 w 208"/>
              <a:gd name="T27" fmla="*/ 366304428 h 246"/>
              <a:gd name="T28" fmla="*/ 0 w 208"/>
              <a:gd name="T29" fmla="*/ 392238186 h 246"/>
              <a:gd name="T30" fmla="*/ 22966927 w 208"/>
              <a:gd name="T31" fmla="*/ 437620462 h 246"/>
              <a:gd name="T32" fmla="*/ 22966927 w 208"/>
              <a:gd name="T33" fmla="*/ 495971417 h 246"/>
              <a:gd name="T34" fmla="*/ 22966927 w 208"/>
              <a:gd name="T35" fmla="*/ 599702848 h 246"/>
              <a:gd name="T36" fmla="*/ 22966927 w 208"/>
              <a:gd name="T37" fmla="*/ 732610657 h 246"/>
              <a:gd name="T38" fmla="*/ 48804085 w 208"/>
              <a:gd name="T39" fmla="*/ 703436079 h 246"/>
              <a:gd name="T40" fmla="*/ 114832942 w 208"/>
              <a:gd name="T41" fmla="*/ 664535442 h 246"/>
              <a:gd name="T42" fmla="*/ 175119644 w 208"/>
              <a:gd name="T43" fmla="*/ 732610657 h 246"/>
              <a:gd name="T44" fmla="*/ 235408040 w 208"/>
              <a:gd name="T45" fmla="*/ 797443251 h 2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8" h="246">
                <a:moveTo>
                  <a:pt x="82" y="246"/>
                </a:moveTo>
                <a:lnTo>
                  <a:pt x="93" y="226"/>
                </a:lnTo>
                <a:lnTo>
                  <a:pt x="105" y="237"/>
                </a:lnTo>
                <a:lnTo>
                  <a:pt x="114" y="226"/>
                </a:lnTo>
                <a:lnTo>
                  <a:pt x="198" y="226"/>
                </a:lnTo>
                <a:lnTo>
                  <a:pt x="178" y="40"/>
                </a:lnTo>
                <a:lnTo>
                  <a:pt x="208" y="40"/>
                </a:lnTo>
                <a:lnTo>
                  <a:pt x="143" y="0"/>
                </a:lnTo>
                <a:lnTo>
                  <a:pt x="143" y="20"/>
                </a:lnTo>
                <a:lnTo>
                  <a:pt x="93" y="20"/>
                </a:lnTo>
                <a:lnTo>
                  <a:pt x="93" y="72"/>
                </a:lnTo>
                <a:lnTo>
                  <a:pt x="72" y="84"/>
                </a:lnTo>
                <a:lnTo>
                  <a:pt x="72" y="113"/>
                </a:lnTo>
                <a:lnTo>
                  <a:pt x="8" y="113"/>
                </a:lnTo>
                <a:lnTo>
                  <a:pt x="0" y="121"/>
                </a:lnTo>
                <a:lnTo>
                  <a:pt x="8" y="135"/>
                </a:lnTo>
                <a:lnTo>
                  <a:pt x="8" y="153"/>
                </a:lnTo>
                <a:lnTo>
                  <a:pt x="8" y="185"/>
                </a:lnTo>
                <a:lnTo>
                  <a:pt x="8" y="226"/>
                </a:lnTo>
                <a:lnTo>
                  <a:pt x="17" y="217"/>
                </a:lnTo>
                <a:lnTo>
                  <a:pt x="40" y="205"/>
                </a:lnTo>
                <a:lnTo>
                  <a:pt x="61" y="226"/>
                </a:lnTo>
                <a:lnTo>
                  <a:pt x="82" y="246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1" name="Freeform 198"/>
          <p:cNvSpPr>
            <a:spLocks/>
          </p:cNvSpPr>
          <p:nvPr/>
        </p:nvSpPr>
        <p:spPr bwMode="auto">
          <a:xfrm>
            <a:off x="3804139" y="3243263"/>
            <a:ext cx="325315" cy="442912"/>
          </a:xfrm>
          <a:custGeom>
            <a:avLst/>
            <a:gdLst>
              <a:gd name="T0" fmla="*/ 235408040 w 208"/>
              <a:gd name="T1" fmla="*/ 797443251 h 246"/>
              <a:gd name="T2" fmla="*/ 266987353 w 208"/>
              <a:gd name="T3" fmla="*/ 732610657 h 246"/>
              <a:gd name="T4" fmla="*/ 301436897 w 208"/>
              <a:gd name="T5" fmla="*/ 768268674 h 246"/>
              <a:gd name="T6" fmla="*/ 327274054 w 208"/>
              <a:gd name="T7" fmla="*/ 732610657 h 246"/>
              <a:gd name="T8" fmla="*/ 568422555 w 208"/>
              <a:gd name="T9" fmla="*/ 732610657 h 246"/>
              <a:gd name="T10" fmla="*/ 511006084 w 208"/>
              <a:gd name="T11" fmla="*/ 129665189 h 246"/>
              <a:gd name="T12" fmla="*/ 597131638 w 208"/>
              <a:gd name="T13" fmla="*/ 129665189 h 246"/>
              <a:gd name="T14" fmla="*/ 410527683 w 208"/>
              <a:gd name="T15" fmla="*/ 0 h 246"/>
              <a:gd name="T16" fmla="*/ 410527683 w 208"/>
              <a:gd name="T17" fmla="*/ 64832594 h 246"/>
              <a:gd name="T18" fmla="*/ 266987353 w 208"/>
              <a:gd name="T19" fmla="*/ 64832594 h 246"/>
              <a:gd name="T20" fmla="*/ 266987353 w 208"/>
              <a:gd name="T21" fmla="*/ 233398420 h 246"/>
              <a:gd name="T22" fmla="*/ 206698957 w 208"/>
              <a:gd name="T23" fmla="*/ 272297256 h 246"/>
              <a:gd name="T24" fmla="*/ 206698957 w 208"/>
              <a:gd name="T25" fmla="*/ 366304428 h 246"/>
              <a:gd name="T26" fmla="*/ 22966927 w 208"/>
              <a:gd name="T27" fmla="*/ 366304428 h 246"/>
              <a:gd name="T28" fmla="*/ 0 w 208"/>
              <a:gd name="T29" fmla="*/ 392238186 h 246"/>
              <a:gd name="T30" fmla="*/ 22966927 w 208"/>
              <a:gd name="T31" fmla="*/ 437620462 h 246"/>
              <a:gd name="T32" fmla="*/ 22966927 w 208"/>
              <a:gd name="T33" fmla="*/ 495971417 h 246"/>
              <a:gd name="T34" fmla="*/ 22966927 w 208"/>
              <a:gd name="T35" fmla="*/ 599702848 h 246"/>
              <a:gd name="T36" fmla="*/ 22966927 w 208"/>
              <a:gd name="T37" fmla="*/ 732610657 h 246"/>
              <a:gd name="T38" fmla="*/ 48804085 w 208"/>
              <a:gd name="T39" fmla="*/ 703436079 h 246"/>
              <a:gd name="T40" fmla="*/ 114832942 w 208"/>
              <a:gd name="T41" fmla="*/ 664535442 h 246"/>
              <a:gd name="T42" fmla="*/ 175119644 w 208"/>
              <a:gd name="T43" fmla="*/ 732610657 h 246"/>
              <a:gd name="T44" fmla="*/ 235408040 w 208"/>
              <a:gd name="T45" fmla="*/ 797443251 h 2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8" h="246">
                <a:moveTo>
                  <a:pt x="82" y="246"/>
                </a:moveTo>
                <a:lnTo>
                  <a:pt x="93" y="226"/>
                </a:lnTo>
                <a:lnTo>
                  <a:pt x="105" y="237"/>
                </a:lnTo>
                <a:lnTo>
                  <a:pt x="114" y="226"/>
                </a:lnTo>
                <a:lnTo>
                  <a:pt x="198" y="226"/>
                </a:lnTo>
                <a:lnTo>
                  <a:pt x="178" y="40"/>
                </a:lnTo>
                <a:lnTo>
                  <a:pt x="208" y="40"/>
                </a:lnTo>
                <a:lnTo>
                  <a:pt x="143" y="0"/>
                </a:lnTo>
                <a:lnTo>
                  <a:pt x="143" y="20"/>
                </a:lnTo>
                <a:lnTo>
                  <a:pt x="93" y="20"/>
                </a:lnTo>
                <a:lnTo>
                  <a:pt x="93" y="72"/>
                </a:lnTo>
                <a:lnTo>
                  <a:pt x="72" y="84"/>
                </a:lnTo>
                <a:lnTo>
                  <a:pt x="72" y="113"/>
                </a:lnTo>
                <a:lnTo>
                  <a:pt x="8" y="113"/>
                </a:lnTo>
                <a:lnTo>
                  <a:pt x="0" y="121"/>
                </a:lnTo>
                <a:lnTo>
                  <a:pt x="8" y="135"/>
                </a:lnTo>
                <a:lnTo>
                  <a:pt x="8" y="153"/>
                </a:lnTo>
                <a:lnTo>
                  <a:pt x="8" y="185"/>
                </a:lnTo>
                <a:lnTo>
                  <a:pt x="8" y="226"/>
                </a:lnTo>
                <a:lnTo>
                  <a:pt x="17" y="217"/>
                </a:lnTo>
                <a:lnTo>
                  <a:pt x="40" y="205"/>
                </a:lnTo>
                <a:lnTo>
                  <a:pt x="61" y="226"/>
                </a:lnTo>
                <a:lnTo>
                  <a:pt x="82" y="246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2" name="Freeform 199"/>
          <p:cNvSpPr>
            <a:spLocks/>
          </p:cNvSpPr>
          <p:nvPr/>
        </p:nvSpPr>
        <p:spPr bwMode="auto">
          <a:xfrm>
            <a:off x="3804139" y="3222626"/>
            <a:ext cx="225669" cy="238125"/>
          </a:xfrm>
          <a:custGeom>
            <a:avLst/>
            <a:gdLst>
              <a:gd name="T0" fmla="*/ 415055734 w 144"/>
              <a:gd name="T1" fmla="*/ 0 h 133"/>
              <a:gd name="T2" fmla="*/ 210409786 w 144"/>
              <a:gd name="T3" fmla="*/ 0 h 133"/>
              <a:gd name="T4" fmla="*/ 175821666 w 144"/>
              <a:gd name="T5" fmla="*/ 70522599 h 133"/>
              <a:gd name="T6" fmla="*/ 152762920 w 144"/>
              <a:gd name="T7" fmla="*/ 102578163 h 133"/>
              <a:gd name="T8" fmla="*/ 115293731 w 144"/>
              <a:gd name="T9" fmla="*/ 195540014 h 133"/>
              <a:gd name="T10" fmla="*/ 0 w 144"/>
              <a:gd name="T11" fmla="*/ 362231095 h 133"/>
              <a:gd name="T12" fmla="*/ 0 w 144"/>
              <a:gd name="T13" fmla="*/ 426342223 h 133"/>
              <a:gd name="T14" fmla="*/ 23058746 w 144"/>
              <a:gd name="T15" fmla="*/ 397491499 h 133"/>
              <a:gd name="T16" fmla="*/ 210409786 w 144"/>
              <a:gd name="T17" fmla="*/ 397491499 h 133"/>
              <a:gd name="T18" fmla="*/ 210409786 w 144"/>
              <a:gd name="T19" fmla="*/ 304529648 h 133"/>
              <a:gd name="T20" fmla="*/ 268056651 w 144"/>
              <a:gd name="T21" fmla="*/ 269269243 h 133"/>
              <a:gd name="T22" fmla="*/ 268056651 w 144"/>
              <a:gd name="T23" fmla="*/ 102578163 h 133"/>
              <a:gd name="T24" fmla="*/ 415055734 w 144"/>
              <a:gd name="T25" fmla="*/ 102578163 h 133"/>
              <a:gd name="T26" fmla="*/ 415055734 w 144"/>
              <a:gd name="T27" fmla="*/ 35262195 h 133"/>
              <a:gd name="T28" fmla="*/ 415055734 w 144"/>
              <a:gd name="T29" fmla="*/ 0 h 1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44" h="133">
                <a:moveTo>
                  <a:pt x="144" y="0"/>
                </a:moveTo>
                <a:lnTo>
                  <a:pt x="73" y="0"/>
                </a:lnTo>
                <a:lnTo>
                  <a:pt x="61" y="22"/>
                </a:lnTo>
                <a:lnTo>
                  <a:pt x="53" y="32"/>
                </a:lnTo>
                <a:lnTo>
                  <a:pt x="40" y="61"/>
                </a:lnTo>
                <a:lnTo>
                  <a:pt x="0" y="113"/>
                </a:lnTo>
                <a:lnTo>
                  <a:pt x="0" y="133"/>
                </a:lnTo>
                <a:lnTo>
                  <a:pt x="8" y="124"/>
                </a:lnTo>
                <a:lnTo>
                  <a:pt x="73" y="124"/>
                </a:lnTo>
                <a:lnTo>
                  <a:pt x="73" y="95"/>
                </a:lnTo>
                <a:lnTo>
                  <a:pt x="93" y="84"/>
                </a:lnTo>
                <a:lnTo>
                  <a:pt x="93" y="32"/>
                </a:lnTo>
                <a:lnTo>
                  <a:pt x="144" y="32"/>
                </a:lnTo>
                <a:lnTo>
                  <a:pt x="144" y="11"/>
                </a:lnTo>
                <a:lnTo>
                  <a:pt x="144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3" name="Freeform 200"/>
          <p:cNvSpPr>
            <a:spLocks/>
          </p:cNvSpPr>
          <p:nvPr/>
        </p:nvSpPr>
        <p:spPr bwMode="auto">
          <a:xfrm>
            <a:off x="3804139" y="3222626"/>
            <a:ext cx="225669" cy="238125"/>
          </a:xfrm>
          <a:custGeom>
            <a:avLst/>
            <a:gdLst>
              <a:gd name="T0" fmla="*/ 415055734 w 144"/>
              <a:gd name="T1" fmla="*/ 0 h 133"/>
              <a:gd name="T2" fmla="*/ 210409786 w 144"/>
              <a:gd name="T3" fmla="*/ 0 h 133"/>
              <a:gd name="T4" fmla="*/ 175821666 w 144"/>
              <a:gd name="T5" fmla="*/ 70522599 h 133"/>
              <a:gd name="T6" fmla="*/ 152762920 w 144"/>
              <a:gd name="T7" fmla="*/ 102578163 h 133"/>
              <a:gd name="T8" fmla="*/ 115293731 w 144"/>
              <a:gd name="T9" fmla="*/ 195540014 h 133"/>
              <a:gd name="T10" fmla="*/ 0 w 144"/>
              <a:gd name="T11" fmla="*/ 362231095 h 133"/>
              <a:gd name="T12" fmla="*/ 0 w 144"/>
              <a:gd name="T13" fmla="*/ 426342223 h 133"/>
              <a:gd name="T14" fmla="*/ 23058746 w 144"/>
              <a:gd name="T15" fmla="*/ 397491499 h 133"/>
              <a:gd name="T16" fmla="*/ 210409786 w 144"/>
              <a:gd name="T17" fmla="*/ 397491499 h 133"/>
              <a:gd name="T18" fmla="*/ 210409786 w 144"/>
              <a:gd name="T19" fmla="*/ 304529648 h 133"/>
              <a:gd name="T20" fmla="*/ 268056651 w 144"/>
              <a:gd name="T21" fmla="*/ 269269243 h 133"/>
              <a:gd name="T22" fmla="*/ 268056651 w 144"/>
              <a:gd name="T23" fmla="*/ 102578163 h 133"/>
              <a:gd name="T24" fmla="*/ 415055734 w 144"/>
              <a:gd name="T25" fmla="*/ 102578163 h 133"/>
              <a:gd name="T26" fmla="*/ 415055734 w 144"/>
              <a:gd name="T27" fmla="*/ 35262195 h 133"/>
              <a:gd name="T28" fmla="*/ 415055734 w 144"/>
              <a:gd name="T29" fmla="*/ 0 h 1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44" h="133">
                <a:moveTo>
                  <a:pt x="144" y="0"/>
                </a:moveTo>
                <a:lnTo>
                  <a:pt x="73" y="0"/>
                </a:lnTo>
                <a:lnTo>
                  <a:pt x="61" y="22"/>
                </a:lnTo>
                <a:lnTo>
                  <a:pt x="53" y="32"/>
                </a:lnTo>
                <a:lnTo>
                  <a:pt x="40" y="61"/>
                </a:lnTo>
                <a:lnTo>
                  <a:pt x="0" y="113"/>
                </a:lnTo>
                <a:lnTo>
                  <a:pt x="0" y="133"/>
                </a:lnTo>
                <a:lnTo>
                  <a:pt x="8" y="124"/>
                </a:lnTo>
                <a:lnTo>
                  <a:pt x="73" y="124"/>
                </a:lnTo>
                <a:lnTo>
                  <a:pt x="73" y="95"/>
                </a:lnTo>
                <a:lnTo>
                  <a:pt x="93" y="84"/>
                </a:lnTo>
                <a:lnTo>
                  <a:pt x="93" y="32"/>
                </a:lnTo>
                <a:lnTo>
                  <a:pt x="144" y="32"/>
                </a:lnTo>
                <a:lnTo>
                  <a:pt x="144" y="11"/>
                </a:lnTo>
                <a:lnTo>
                  <a:pt x="144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4" name="Freeform 201"/>
          <p:cNvSpPr>
            <a:spLocks/>
          </p:cNvSpPr>
          <p:nvPr/>
        </p:nvSpPr>
        <p:spPr bwMode="auto">
          <a:xfrm>
            <a:off x="4462096" y="2895601"/>
            <a:ext cx="93785" cy="239713"/>
          </a:xfrm>
          <a:custGeom>
            <a:avLst/>
            <a:gdLst>
              <a:gd name="T0" fmla="*/ 172042667 w 60"/>
              <a:gd name="T1" fmla="*/ 259213831 h 134"/>
              <a:gd name="T2" fmla="*/ 172042667 w 60"/>
              <a:gd name="T3" fmla="*/ 220811451 h 134"/>
              <a:gd name="T4" fmla="*/ 106092413 w 60"/>
              <a:gd name="T5" fmla="*/ 220811451 h 134"/>
              <a:gd name="T6" fmla="*/ 106092413 w 60"/>
              <a:gd name="T7" fmla="*/ 195210460 h 134"/>
              <a:gd name="T8" fmla="*/ 172042667 w 60"/>
              <a:gd name="T9" fmla="*/ 121606047 h 134"/>
              <a:gd name="T10" fmla="*/ 137634133 w 60"/>
              <a:gd name="T11" fmla="*/ 54402329 h 134"/>
              <a:gd name="T12" fmla="*/ 172042667 w 60"/>
              <a:gd name="T13" fmla="*/ 28801338 h 134"/>
              <a:gd name="T14" fmla="*/ 137634133 w 60"/>
              <a:gd name="T15" fmla="*/ 28801338 h 134"/>
              <a:gd name="T16" fmla="*/ 106092413 w 60"/>
              <a:gd name="T17" fmla="*/ 28801338 h 134"/>
              <a:gd name="T18" fmla="*/ 106092413 w 60"/>
              <a:gd name="T19" fmla="*/ 0 h 134"/>
              <a:gd name="T20" fmla="*/ 48745987 w 60"/>
              <a:gd name="T21" fmla="*/ 28801338 h 134"/>
              <a:gd name="T22" fmla="*/ 48745987 w 60"/>
              <a:gd name="T23" fmla="*/ 54402329 h 134"/>
              <a:gd name="T24" fmla="*/ 48745987 w 60"/>
              <a:gd name="T25" fmla="*/ 166409122 h 134"/>
              <a:gd name="T26" fmla="*/ 0 w 60"/>
              <a:gd name="T27" fmla="*/ 220811451 h 134"/>
              <a:gd name="T28" fmla="*/ 22939587 w 60"/>
              <a:gd name="T29" fmla="*/ 288015170 h 134"/>
              <a:gd name="T30" fmla="*/ 80286013 w 60"/>
              <a:gd name="T31" fmla="*/ 323217202 h 134"/>
              <a:gd name="T32" fmla="*/ 80286013 w 60"/>
              <a:gd name="T33" fmla="*/ 428823301 h 134"/>
              <a:gd name="T34" fmla="*/ 106092413 w 60"/>
              <a:gd name="T35" fmla="*/ 428823301 h 134"/>
              <a:gd name="T36" fmla="*/ 106092413 w 60"/>
              <a:gd name="T37" fmla="*/ 352018541 h 134"/>
              <a:gd name="T38" fmla="*/ 172042667 w 60"/>
              <a:gd name="T39" fmla="*/ 323217202 h 134"/>
              <a:gd name="T40" fmla="*/ 172042667 w 60"/>
              <a:gd name="T41" fmla="*/ 259213831 h 1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" h="134">
                <a:moveTo>
                  <a:pt x="60" y="81"/>
                </a:moveTo>
                <a:lnTo>
                  <a:pt x="60" y="69"/>
                </a:lnTo>
                <a:lnTo>
                  <a:pt x="37" y="69"/>
                </a:lnTo>
                <a:lnTo>
                  <a:pt x="37" y="61"/>
                </a:lnTo>
                <a:lnTo>
                  <a:pt x="60" y="38"/>
                </a:lnTo>
                <a:lnTo>
                  <a:pt x="48" y="17"/>
                </a:lnTo>
                <a:lnTo>
                  <a:pt x="60" y="9"/>
                </a:lnTo>
                <a:lnTo>
                  <a:pt x="48" y="9"/>
                </a:lnTo>
                <a:lnTo>
                  <a:pt x="37" y="9"/>
                </a:lnTo>
                <a:lnTo>
                  <a:pt x="37" y="0"/>
                </a:lnTo>
                <a:lnTo>
                  <a:pt x="17" y="9"/>
                </a:lnTo>
                <a:lnTo>
                  <a:pt x="17" y="17"/>
                </a:lnTo>
                <a:lnTo>
                  <a:pt x="17" y="52"/>
                </a:lnTo>
                <a:lnTo>
                  <a:pt x="0" y="69"/>
                </a:lnTo>
                <a:lnTo>
                  <a:pt x="8" y="90"/>
                </a:lnTo>
                <a:lnTo>
                  <a:pt x="28" y="101"/>
                </a:lnTo>
                <a:lnTo>
                  <a:pt x="28" y="134"/>
                </a:lnTo>
                <a:lnTo>
                  <a:pt x="37" y="134"/>
                </a:lnTo>
                <a:lnTo>
                  <a:pt x="37" y="110"/>
                </a:lnTo>
                <a:lnTo>
                  <a:pt x="60" y="101"/>
                </a:lnTo>
                <a:lnTo>
                  <a:pt x="60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5" name="Freeform 202"/>
          <p:cNvSpPr>
            <a:spLocks/>
          </p:cNvSpPr>
          <p:nvPr/>
        </p:nvSpPr>
        <p:spPr bwMode="auto">
          <a:xfrm>
            <a:off x="4462096" y="2895601"/>
            <a:ext cx="93785" cy="239713"/>
          </a:xfrm>
          <a:custGeom>
            <a:avLst/>
            <a:gdLst>
              <a:gd name="T0" fmla="*/ 172042667 w 60"/>
              <a:gd name="T1" fmla="*/ 259213831 h 134"/>
              <a:gd name="T2" fmla="*/ 172042667 w 60"/>
              <a:gd name="T3" fmla="*/ 220811451 h 134"/>
              <a:gd name="T4" fmla="*/ 106092413 w 60"/>
              <a:gd name="T5" fmla="*/ 220811451 h 134"/>
              <a:gd name="T6" fmla="*/ 106092413 w 60"/>
              <a:gd name="T7" fmla="*/ 195210460 h 134"/>
              <a:gd name="T8" fmla="*/ 172042667 w 60"/>
              <a:gd name="T9" fmla="*/ 121606047 h 134"/>
              <a:gd name="T10" fmla="*/ 137634133 w 60"/>
              <a:gd name="T11" fmla="*/ 54402329 h 134"/>
              <a:gd name="T12" fmla="*/ 172042667 w 60"/>
              <a:gd name="T13" fmla="*/ 28801338 h 134"/>
              <a:gd name="T14" fmla="*/ 137634133 w 60"/>
              <a:gd name="T15" fmla="*/ 28801338 h 134"/>
              <a:gd name="T16" fmla="*/ 106092413 w 60"/>
              <a:gd name="T17" fmla="*/ 28801338 h 134"/>
              <a:gd name="T18" fmla="*/ 106092413 w 60"/>
              <a:gd name="T19" fmla="*/ 0 h 134"/>
              <a:gd name="T20" fmla="*/ 48745987 w 60"/>
              <a:gd name="T21" fmla="*/ 28801338 h 134"/>
              <a:gd name="T22" fmla="*/ 48745987 w 60"/>
              <a:gd name="T23" fmla="*/ 54402329 h 134"/>
              <a:gd name="T24" fmla="*/ 48745987 w 60"/>
              <a:gd name="T25" fmla="*/ 166409122 h 134"/>
              <a:gd name="T26" fmla="*/ 0 w 60"/>
              <a:gd name="T27" fmla="*/ 220811451 h 134"/>
              <a:gd name="T28" fmla="*/ 22939587 w 60"/>
              <a:gd name="T29" fmla="*/ 288015170 h 134"/>
              <a:gd name="T30" fmla="*/ 80286013 w 60"/>
              <a:gd name="T31" fmla="*/ 323217202 h 134"/>
              <a:gd name="T32" fmla="*/ 80286013 w 60"/>
              <a:gd name="T33" fmla="*/ 428823301 h 134"/>
              <a:gd name="T34" fmla="*/ 106092413 w 60"/>
              <a:gd name="T35" fmla="*/ 428823301 h 134"/>
              <a:gd name="T36" fmla="*/ 106092413 w 60"/>
              <a:gd name="T37" fmla="*/ 352018541 h 134"/>
              <a:gd name="T38" fmla="*/ 172042667 w 60"/>
              <a:gd name="T39" fmla="*/ 323217202 h 134"/>
              <a:gd name="T40" fmla="*/ 172042667 w 60"/>
              <a:gd name="T41" fmla="*/ 259213831 h 1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" h="134">
                <a:moveTo>
                  <a:pt x="60" y="81"/>
                </a:moveTo>
                <a:lnTo>
                  <a:pt x="60" y="69"/>
                </a:lnTo>
                <a:lnTo>
                  <a:pt x="37" y="69"/>
                </a:lnTo>
                <a:lnTo>
                  <a:pt x="37" y="61"/>
                </a:lnTo>
                <a:lnTo>
                  <a:pt x="60" y="38"/>
                </a:lnTo>
                <a:lnTo>
                  <a:pt x="48" y="17"/>
                </a:lnTo>
                <a:lnTo>
                  <a:pt x="60" y="9"/>
                </a:lnTo>
                <a:lnTo>
                  <a:pt x="48" y="9"/>
                </a:lnTo>
                <a:lnTo>
                  <a:pt x="37" y="9"/>
                </a:lnTo>
                <a:lnTo>
                  <a:pt x="37" y="0"/>
                </a:lnTo>
                <a:lnTo>
                  <a:pt x="17" y="9"/>
                </a:lnTo>
                <a:lnTo>
                  <a:pt x="17" y="17"/>
                </a:lnTo>
                <a:lnTo>
                  <a:pt x="17" y="52"/>
                </a:lnTo>
                <a:lnTo>
                  <a:pt x="0" y="69"/>
                </a:lnTo>
                <a:lnTo>
                  <a:pt x="8" y="90"/>
                </a:lnTo>
                <a:lnTo>
                  <a:pt x="28" y="101"/>
                </a:lnTo>
                <a:lnTo>
                  <a:pt x="28" y="134"/>
                </a:lnTo>
                <a:lnTo>
                  <a:pt x="37" y="134"/>
                </a:lnTo>
                <a:lnTo>
                  <a:pt x="37" y="110"/>
                </a:lnTo>
                <a:lnTo>
                  <a:pt x="60" y="101"/>
                </a:lnTo>
                <a:lnTo>
                  <a:pt x="60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6" name="Freeform 203"/>
          <p:cNvSpPr>
            <a:spLocks/>
          </p:cNvSpPr>
          <p:nvPr/>
        </p:nvSpPr>
        <p:spPr bwMode="auto">
          <a:xfrm>
            <a:off x="4054720" y="2671764"/>
            <a:ext cx="309196" cy="274637"/>
          </a:xfrm>
          <a:custGeom>
            <a:avLst/>
            <a:gdLst>
              <a:gd name="T0" fmla="*/ 417843103 w 198"/>
              <a:gd name="T1" fmla="*/ 54774824 h 153"/>
              <a:gd name="T2" fmla="*/ 349157284 w 198"/>
              <a:gd name="T3" fmla="*/ 28998436 h 153"/>
              <a:gd name="T4" fmla="*/ 326261447 w 198"/>
              <a:gd name="T5" fmla="*/ 28998436 h 153"/>
              <a:gd name="T6" fmla="*/ 231817388 w 198"/>
              <a:gd name="T7" fmla="*/ 28998436 h 153"/>
              <a:gd name="T8" fmla="*/ 57239592 w 198"/>
              <a:gd name="T9" fmla="*/ 0 h 153"/>
              <a:gd name="T10" fmla="*/ 22895837 w 198"/>
              <a:gd name="T11" fmla="*/ 28998436 h 153"/>
              <a:gd name="T12" fmla="*/ 0 w 198"/>
              <a:gd name="T13" fmla="*/ 54774824 h 153"/>
              <a:gd name="T14" fmla="*/ 22895837 w 198"/>
              <a:gd name="T15" fmla="*/ 128883734 h 153"/>
              <a:gd name="T16" fmla="*/ 114477493 w 198"/>
              <a:gd name="T17" fmla="*/ 128883734 h 153"/>
              <a:gd name="T18" fmla="*/ 140235732 w 198"/>
              <a:gd name="T19" fmla="*/ 128883734 h 153"/>
              <a:gd name="T20" fmla="*/ 114477493 w 198"/>
              <a:gd name="T21" fmla="*/ 193324703 h 153"/>
              <a:gd name="T22" fmla="*/ 114477493 w 198"/>
              <a:gd name="T23" fmla="*/ 231989284 h 153"/>
              <a:gd name="T24" fmla="*/ 82996140 w 198"/>
              <a:gd name="T25" fmla="*/ 260987721 h 153"/>
              <a:gd name="T26" fmla="*/ 82996140 w 198"/>
              <a:gd name="T27" fmla="*/ 325428690 h 153"/>
              <a:gd name="T28" fmla="*/ 82996140 w 198"/>
              <a:gd name="T29" fmla="*/ 399537600 h 153"/>
              <a:gd name="T30" fmla="*/ 140235732 w 198"/>
              <a:gd name="T31" fmla="*/ 492977005 h 153"/>
              <a:gd name="T32" fmla="*/ 206059149 w 198"/>
              <a:gd name="T33" fmla="*/ 428536036 h 153"/>
              <a:gd name="T34" fmla="*/ 289055289 w 198"/>
              <a:gd name="T35" fmla="*/ 428536036 h 153"/>
              <a:gd name="T36" fmla="*/ 417843103 w 198"/>
              <a:gd name="T37" fmla="*/ 325428690 h 153"/>
              <a:gd name="T38" fmla="*/ 380638636 w 198"/>
              <a:gd name="T39" fmla="*/ 260987721 h 153"/>
              <a:gd name="T40" fmla="*/ 472220292 w 198"/>
              <a:gd name="T41" fmla="*/ 167548315 h 153"/>
              <a:gd name="T42" fmla="*/ 566664351 w 198"/>
              <a:gd name="T43" fmla="*/ 128883734 h 153"/>
              <a:gd name="T44" fmla="*/ 566664351 w 198"/>
              <a:gd name="T45" fmla="*/ 54774824 h 153"/>
              <a:gd name="T46" fmla="*/ 417843103 w 198"/>
              <a:gd name="T47" fmla="*/ 54774824 h 1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7" name="Freeform 204"/>
          <p:cNvSpPr>
            <a:spLocks/>
          </p:cNvSpPr>
          <p:nvPr/>
        </p:nvSpPr>
        <p:spPr bwMode="auto">
          <a:xfrm>
            <a:off x="4054720" y="2671764"/>
            <a:ext cx="309196" cy="274637"/>
          </a:xfrm>
          <a:custGeom>
            <a:avLst/>
            <a:gdLst>
              <a:gd name="T0" fmla="*/ 417843103 w 198"/>
              <a:gd name="T1" fmla="*/ 54774824 h 153"/>
              <a:gd name="T2" fmla="*/ 349157284 w 198"/>
              <a:gd name="T3" fmla="*/ 28998436 h 153"/>
              <a:gd name="T4" fmla="*/ 326261447 w 198"/>
              <a:gd name="T5" fmla="*/ 28998436 h 153"/>
              <a:gd name="T6" fmla="*/ 231817388 w 198"/>
              <a:gd name="T7" fmla="*/ 28998436 h 153"/>
              <a:gd name="T8" fmla="*/ 57239592 w 198"/>
              <a:gd name="T9" fmla="*/ 0 h 153"/>
              <a:gd name="T10" fmla="*/ 22895837 w 198"/>
              <a:gd name="T11" fmla="*/ 28998436 h 153"/>
              <a:gd name="T12" fmla="*/ 0 w 198"/>
              <a:gd name="T13" fmla="*/ 54774824 h 153"/>
              <a:gd name="T14" fmla="*/ 22895837 w 198"/>
              <a:gd name="T15" fmla="*/ 128883734 h 153"/>
              <a:gd name="T16" fmla="*/ 114477493 w 198"/>
              <a:gd name="T17" fmla="*/ 128883734 h 153"/>
              <a:gd name="T18" fmla="*/ 140235732 w 198"/>
              <a:gd name="T19" fmla="*/ 128883734 h 153"/>
              <a:gd name="T20" fmla="*/ 114477493 w 198"/>
              <a:gd name="T21" fmla="*/ 193324703 h 153"/>
              <a:gd name="T22" fmla="*/ 114477493 w 198"/>
              <a:gd name="T23" fmla="*/ 231989284 h 153"/>
              <a:gd name="T24" fmla="*/ 82996140 w 198"/>
              <a:gd name="T25" fmla="*/ 260987721 h 153"/>
              <a:gd name="T26" fmla="*/ 82996140 w 198"/>
              <a:gd name="T27" fmla="*/ 325428690 h 153"/>
              <a:gd name="T28" fmla="*/ 82996140 w 198"/>
              <a:gd name="T29" fmla="*/ 399537600 h 153"/>
              <a:gd name="T30" fmla="*/ 140235732 w 198"/>
              <a:gd name="T31" fmla="*/ 492977005 h 153"/>
              <a:gd name="T32" fmla="*/ 206059149 w 198"/>
              <a:gd name="T33" fmla="*/ 428536036 h 153"/>
              <a:gd name="T34" fmla="*/ 289055289 w 198"/>
              <a:gd name="T35" fmla="*/ 428536036 h 153"/>
              <a:gd name="T36" fmla="*/ 417843103 w 198"/>
              <a:gd name="T37" fmla="*/ 325428690 h 153"/>
              <a:gd name="T38" fmla="*/ 380638636 w 198"/>
              <a:gd name="T39" fmla="*/ 260987721 h 153"/>
              <a:gd name="T40" fmla="*/ 472220292 w 198"/>
              <a:gd name="T41" fmla="*/ 167548315 h 153"/>
              <a:gd name="T42" fmla="*/ 566664351 w 198"/>
              <a:gd name="T43" fmla="*/ 128883734 h 153"/>
              <a:gd name="T44" fmla="*/ 566664351 w 198"/>
              <a:gd name="T45" fmla="*/ 54774824 h 153"/>
              <a:gd name="T46" fmla="*/ 417843103 w 198"/>
              <a:gd name="T47" fmla="*/ 54774824 h 1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8" name="Freeform 205"/>
          <p:cNvSpPr>
            <a:spLocks/>
          </p:cNvSpPr>
          <p:nvPr/>
        </p:nvSpPr>
        <p:spPr bwMode="auto">
          <a:xfrm>
            <a:off x="4032739" y="2744789"/>
            <a:ext cx="99646" cy="166687"/>
          </a:xfrm>
          <a:custGeom>
            <a:avLst/>
            <a:gdLst>
              <a:gd name="T0" fmla="*/ 122336024 w 64"/>
              <a:gd name="T1" fmla="*/ 192747527 h 93"/>
              <a:gd name="T2" fmla="*/ 122336024 w 64"/>
              <a:gd name="T3" fmla="*/ 266634676 h 93"/>
              <a:gd name="T4" fmla="*/ 39830177 w 64"/>
              <a:gd name="T5" fmla="*/ 298758666 h 93"/>
              <a:gd name="T6" fmla="*/ 39830177 w 64"/>
              <a:gd name="T7" fmla="*/ 192747527 h 93"/>
              <a:gd name="T8" fmla="*/ 0 w 64"/>
              <a:gd name="T9" fmla="*/ 157409883 h 93"/>
              <a:gd name="T10" fmla="*/ 62590759 w 64"/>
              <a:gd name="T11" fmla="*/ 38549505 h 93"/>
              <a:gd name="T12" fmla="*/ 62590759 w 64"/>
              <a:gd name="T13" fmla="*/ 0 h 93"/>
              <a:gd name="T14" fmla="*/ 153631404 w 64"/>
              <a:gd name="T15" fmla="*/ 0 h 93"/>
              <a:gd name="T16" fmla="*/ 182081289 w 64"/>
              <a:gd name="T17" fmla="*/ 0 h 93"/>
              <a:gd name="T18" fmla="*/ 153631404 w 64"/>
              <a:gd name="T19" fmla="*/ 64249773 h 93"/>
              <a:gd name="T20" fmla="*/ 153631404 w 64"/>
              <a:gd name="T21" fmla="*/ 102799278 h 93"/>
              <a:gd name="T22" fmla="*/ 122336024 w 64"/>
              <a:gd name="T23" fmla="*/ 128497754 h 93"/>
              <a:gd name="T24" fmla="*/ 122336024 w 64"/>
              <a:gd name="T25" fmla="*/ 192747527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19" name="Freeform 206"/>
          <p:cNvSpPr>
            <a:spLocks/>
          </p:cNvSpPr>
          <p:nvPr/>
        </p:nvSpPr>
        <p:spPr bwMode="auto">
          <a:xfrm>
            <a:off x="4032739" y="2744789"/>
            <a:ext cx="99646" cy="166687"/>
          </a:xfrm>
          <a:custGeom>
            <a:avLst/>
            <a:gdLst>
              <a:gd name="T0" fmla="*/ 122336024 w 64"/>
              <a:gd name="T1" fmla="*/ 192747527 h 93"/>
              <a:gd name="T2" fmla="*/ 122336024 w 64"/>
              <a:gd name="T3" fmla="*/ 266634676 h 93"/>
              <a:gd name="T4" fmla="*/ 39830177 w 64"/>
              <a:gd name="T5" fmla="*/ 298758666 h 93"/>
              <a:gd name="T6" fmla="*/ 39830177 w 64"/>
              <a:gd name="T7" fmla="*/ 192747527 h 93"/>
              <a:gd name="T8" fmla="*/ 0 w 64"/>
              <a:gd name="T9" fmla="*/ 157409883 h 93"/>
              <a:gd name="T10" fmla="*/ 62590759 w 64"/>
              <a:gd name="T11" fmla="*/ 38549505 h 93"/>
              <a:gd name="T12" fmla="*/ 62590759 w 64"/>
              <a:gd name="T13" fmla="*/ 0 h 93"/>
              <a:gd name="T14" fmla="*/ 153631404 w 64"/>
              <a:gd name="T15" fmla="*/ 0 h 93"/>
              <a:gd name="T16" fmla="*/ 182081289 w 64"/>
              <a:gd name="T17" fmla="*/ 0 h 93"/>
              <a:gd name="T18" fmla="*/ 153631404 w 64"/>
              <a:gd name="T19" fmla="*/ 64249773 h 93"/>
              <a:gd name="T20" fmla="*/ 153631404 w 64"/>
              <a:gd name="T21" fmla="*/ 102799278 h 93"/>
              <a:gd name="T22" fmla="*/ 122336024 w 64"/>
              <a:gd name="T23" fmla="*/ 128497754 h 93"/>
              <a:gd name="T24" fmla="*/ 122336024 w 64"/>
              <a:gd name="T25" fmla="*/ 192747527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0" name="Freeform 207"/>
          <p:cNvSpPr>
            <a:spLocks/>
          </p:cNvSpPr>
          <p:nvPr/>
        </p:nvSpPr>
        <p:spPr bwMode="auto">
          <a:xfrm>
            <a:off x="4182208" y="2409825"/>
            <a:ext cx="294543" cy="292100"/>
          </a:xfrm>
          <a:custGeom>
            <a:avLst/>
            <a:gdLst>
              <a:gd name="T0" fmla="*/ 538715089 w 189"/>
              <a:gd name="T1" fmla="*/ 234080285 h 162"/>
              <a:gd name="T2" fmla="*/ 513061426 w 189"/>
              <a:gd name="T3" fmla="*/ 234080285 h 162"/>
              <a:gd name="T4" fmla="*/ 447504881 w 189"/>
              <a:gd name="T5" fmla="*/ 299103188 h 162"/>
              <a:gd name="T6" fmla="*/ 473156855 w 189"/>
              <a:gd name="T7" fmla="*/ 328363674 h 162"/>
              <a:gd name="T8" fmla="*/ 473156855 w 189"/>
              <a:gd name="T9" fmla="*/ 299103188 h 162"/>
              <a:gd name="T10" fmla="*/ 513061426 w 189"/>
              <a:gd name="T11" fmla="*/ 328363674 h 162"/>
              <a:gd name="T12" fmla="*/ 473156855 w 189"/>
              <a:gd name="T13" fmla="*/ 403139471 h 162"/>
              <a:gd name="T14" fmla="*/ 538715089 w 189"/>
              <a:gd name="T15" fmla="*/ 468160570 h 162"/>
              <a:gd name="T16" fmla="*/ 473156855 w 189"/>
              <a:gd name="T17" fmla="*/ 497421057 h 162"/>
              <a:gd name="T18" fmla="*/ 356292985 w 189"/>
              <a:gd name="T19" fmla="*/ 497421057 h 162"/>
              <a:gd name="T20" fmla="*/ 330639323 w 189"/>
              <a:gd name="T21" fmla="*/ 526681543 h 162"/>
              <a:gd name="T22" fmla="*/ 182422103 w 189"/>
              <a:gd name="T23" fmla="*/ 526681543 h 162"/>
              <a:gd name="T24" fmla="*/ 114014025 w 189"/>
              <a:gd name="T25" fmla="*/ 497421057 h 162"/>
              <a:gd name="T26" fmla="*/ 114014025 w 189"/>
              <a:gd name="T27" fmla="*/ 468160570 h 162"/>
              <a:gd name="T28" fmla="*/ 145367376 w 189"/>
              <a:gd name="T29" fmla="*/ 328363674 h 162"/>
              <a:gd name="T30" fmla="*/ 145367376 w 189"/>
              <a:gd name="T31" fmla="*/ 299103188 h 162"/>
              <a:gd name="T32" fmla="*/ 91210207 w 189"/>
              <a:gd name="T33" fmla="*/ 234080285 h 162"/>
              <a:gd name="T34" fmla="*/ 0 w 189"/>
              <a:gd name="T35" fmla="*/ 195066904 h 162"/>
              <a:gd name="T36" fmla="*/ 0 w 189"/>
              <a:gd name="T37" fmla="*/ 165806418 h 162"/>
              <a:gd name="T38" fmla="*/ 54157169 w 189"/>
              <a:gd name="T39" fmla="*/ 165806418 h 162"/>
              <a:gd name="T40" fmla="*/ 91210207 w 189"/>
              <a:gd name="T41" fmla="*/ 165806418 h 162"/>
              <a:gd name="T42" fmla="*/ 145367376 w 189"/>
              <a:gd name="T43" fmla="*/ 165806418 h 162"/>
              <a:gd name="T44" fmla="*/ 114014025 w 189"/>
              <a:gd name="T45" fmla="*/ 94283389 h 162"/>
              <a:gd name="T46" fmla="*/ 145367376 w 189"/>
              <a:gd name="T47" fmla="*/ 94283389 h 162"/>
              <a:gd name="T48" fmla="*/ 145367376 w 189"/>
              <a:gd name="T49" fmla="*/ 120291107 h 162"/>
              <a:gd name="T50" fmla="*/ 205224233 w 189"/>
              <a:gd name="T51" fmla="*/ 120291107 h 162"/>
              <a:gd name="T52" fmla="*/ 205224233 w 189"/>
              <a:gd name="T53" fmla="*/ 94283389 h 162"/>
              <a:gd name="T54" fmla="*/ 265082778 w 189"/>
              <a:gd name="T55" fmla="*/ 61771938 h 162"/>
              <a:gd name="T56" fmla="*/ 296436129 w 189"/>
              <a:gd name="T57" fmla="*/ 26009522 h 162"/>
              <a:gd name="T58" fmla="*/ 330639323 w 189"/>
              <a:gd name="T59" fmla="*/ 0 h 162"/>
              <a:gd name="T60" fmla="*/ 330639323 w 189"/>
              <a:gd name="T61" fmla="*/ 26009522 h 162"/>
              <a:gd name="T62" fmla="*/ 390497868 w 189"/>
              <a:gd name="T63" fmla="*/ 94283389 h 162"/>
              <a:gd name="T64" fmla="*/ 413299998 w 189"/>
              <a:gd name="T65" fmla="*/ 61771938 h 162"/>
              <a:gd name="T66" fmla="*/ 413299998 w 189"/>
              <a:gd name="T67" fmla="*/ 94283389 h 162"/>
              <a:gd name="T68" fmla="*/ 447504881 w 189"/>
              <a:gd name="T69" fmla="*/ 94283389 h 162"/>
              <a:gd name="T70" fmla="*/ 473156855 w 189"/>
              <a:gd name="T71" fmla="*/ 94283389 h 162"/>
              <a:gd name="T72" fmla="*/ 538715089 w 189"/>
              <a:gd name="T73" fmla="*/ 165806418 h 162"/>
              <a:gd name="T74" fmla="*/ 538715089 w 189"/>
              <a:gd name="T75" fmla="*/ 234080285 h 1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1" name="Freeform 208"/>
          <p:cNvSpPr>
            <a:spLocks/>
          </p:cNvSpPr>
          <p:nvPr/>
        </p:nvSpPr>
        <p:spPr bwMode="auto">
          <a:xfrm>
            <a:off x="4182208" y="2409825"/>
            <a:ext cx="294543" cy="292100"/>
          </a:xfrm>
          <a:custGeom>
            <a:avLst/>
            <a:gdLst>
              <a:gd name="T0" fmla="*/ 538715089 w 189"/>
              <a:gd name="T1" fmla="*/ 234080285 h 162"/>
              <a:gd name="T2" fmla="*/ 513061426 w 189"/>
              <a:gd name="T3" fmla="*/ 234080285 h 162"/>
              <a:gd name="T4" fmla="*/ 447504881 w 189"/>
              <a:gd name="T5" fmla="*/ 299103188 h 162"/>
              <a:gd name="T6" fmla="*/ 473156855 w 189"/>
              <a:gd name="T7" fmla="*/ 328363674 h 162"/>
              <a:gd name="T8" fmla="*/ 473156855 w 189"/>
              <a:gd name="T9" fmla="*/ 299103188 h 162"/>
              <a:gd name="T10" fmla="*/ 513061426 w 189"/>
              <a:gd name="T11" fmla="*/ 328363674 h 162"/>
              <a:gd name="T12" fmla="*/ 473156855 w 189"/>
              <a:gd name="T13" fmla="*/ 403139471 h 162"/>
              <a:gd name="T14" fmla="*/ 538715089 w 189"/>
              <a:gd name="T15" fmla="*/ 468160570 h 162"/>
              <a:gd name="T16" fmla="*/ 473156855 w 189"/>
              <a:gd name="T17" fmla="*/ 497421057 h 162"/>
              <a:gd name="T18" fmla="*/ 356292985 w 189"/>
              <a:gd name="T19" fmla="*/ 497421057 h 162"/>
              <a:gd name="T20" fmla="*/ 330639323 w 189"/>
              <a:gd name="T21" fmla="*/ 526681543 h 162"/>
              <a:gd name="T22" fmla="*/ 182422103 w 189"/>
              <a:gd name="T23" fmla="*/ 526681543 h 162"/>
              <a:gd name="T24" fmla="*/ 114014025 w 189"/>
              <a:gd name="T25" fmla="*/ 497421057 h 162"/>
              <a:gd name="T26" fmla="*/ 114014025 w 189"/>
              <a:gd name="T27" fmla="*/ 468160570 h 162"/>
              <a:gd name="T28" fmla="*/ 145367376 w 189"/>
              <a:gd name="T29" fmla="*/ 328363674 h 162"/>
              <a:gd name="T30" fmla="*/ 145367376 w 189"/>
              <a:gd name="T31" fmla="*/ 299103188 h 162"/>
              <a:gd name="T32" fmla="*/ 91210207 w 189"/>
              <a:gd name="T33" fmla="*/ 234080285 h 162"/>
              <a:gd name="T34" fmla="*/ 0 w 189"/>
              <a:gd name="T35" fmla="*/ 195066904 h 162"/>
              <a:gd name="T36" fmla="*/ 0 w 189"/>
              <a:gd name="T37" fmla="*/ 165806418 h 162"/>
              <a:gd name="T38" fmla="*/ 54157169 w 189"/>
              <a:gd name="T39" fmla="*/ 165806418 h 162"/>
              <a:gd name="T40" fmla="*/ 91210207 w 189"/>
              <a:gd name="T41" fmla="*/ 165806418 h 162"/>
              <a:gd name="T42" fmla="*/ 145367376 w 189"/>
              <a:gd name="T43" fmla="*/ 165806418 h 162"/>
              <a:gd name="T44" fmla="*/ 114014025 w 189"/>
              <a:gd name="T45" fmla="*/ 94283389 h 162"/>
              <a:gd name="T46" fmla="*/ 145367376 w 189"/>
              <a:gd name="T47" fmla="*/ 94283389 h 162"/>
              <a:gd name="T48" fmla="*/ 145367376 w 189"/>
              <a:gd name="T49" fmla="*/ 120291107 h 162"/>
              <a:gd name="T50" fmla="*/ 205224233 w 189"/>
              <a:gd name="T51" fmla="*/ 120291107 h 162"/>
              <a:gd name="T52" fmla="*/ 205224233 w 189"/>
              <a:gd name="T53" fmla="*/ 94283389 h 162"/>
              <a:gd name="T54" fmla="*/ 265082778 w 189"/>
              <a:gd name="T55" fmla="*/ 61771938 h 162"/>
              <a:gd name="T56" fmla="*/ 296436129 w 189"/>
              <a:gd name="T57" fmla="*/ 26009522 h 162"/>
              <a:gd name="T58" fmla="*/ 330639323 w 189"/>
              <a:gd name="T59" fmla="*/ 0 h 162"/>
              <a:gd name="T60" fmla="*/ 330639323 w 189"/>
              <a:gd name="T61" fmla="*/ 26009522 h 162"/>
              <a:gd name="T62" fmla="*/ 390497868 w 189"/>
              <a:gd name="T63" fmla="*/ 94283389 h 162"/>
              <a:gd name="T64" fmla="*/ 413299998 w 189"/>
              <a:gd name="T65" fmla="*/ 61771938 h 162"/>
              <a:gd name="T66" fmla="*/ 413299998 w 189"/>
              <a:gd name="T67" fmla="*/ 94283389 h 162"/>
              <a:gd name="T68" fmla="*/ 447504881 w 189"/>
              <a:gd name="T69" fmla="*/ 94283389 h 162"/>
              <a:gd name="T70" fmla="*/ 473156855 w 189"/>
              <a:gd name="T71" fmla="*/ 94283389 h 162"/>
              <a:gd name="T72" fmla="*/ 538715089 w 189"/>
              <a:gd name="T73" fmla="*/ 165806418 h 162"/>
              <a:gd name="T74" fmla="*/ 538715089 w 189"/>
              <a:gd name="T75" fmla="*/ 234080285 h 1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2" name="Freeform 209"/>
          <p:cNvSpPr>
            <a:spLocks/>
          </p:cNvSpPr>
          <p:nvPr/>
        </p:nvSpPr>
        <p:spPr bwMode="auto">
          <a:xfrm>
            <a:off x="4443046" y="2555875"/>
            <a:ext cx="296008" cy="317500"/>
          </a:xfrm>
          <a:custGeom>
            <a:avLst/>
            <a:gdLst>
              <a:gd name="T0" fmla="*/ 0 w 189"/>
              <a:gd name="T1" fmla="*/ 138360042 h 177"/>
              <a:gd name="T2" fmla="*/ 63332464 w 189"/>
              <a:gd name="T3" fmla="*/ 202712090 h 177"/>
              <a:gd name="T4" fmla="*/ 92120256 w 189"/>
              <a:gd name="T5" fmla="*/ 167318912 h 177"/>
              <a:gd name="T6" fmla="*/ 149695841 w 189"/>
              <a:gd name="T7" fmla="*/ 202712090 h 177"/>
              <a:gd name="T8" fmla="*/ 215907593 w 189"/>
              <a:gd name="T9" fmla="*/ 296024802 h 177"/>
              <a:gd name="T10" fmla="*/ 247574674 w 189"/>
              <a:gd name="T11" fmla="*/ 296024802 h 177"/>
              <a:gd name="T12" fmla="*/ 276362466 w 189"/>
              <a:gd name="T13" fmla="*/ 334637825 h 177"/>
              <a:gd name="T14" fmla="*/ 333936353 w 189"/>
              <a:gd name="T15" fmla="*/ 373249054 h 177"/>
              <a:gd name="T16" fmla="*/ 423179018 w 189"/>
              <a:gd name="T17" fmla="*/ 437602895 h 177"/>
              <a:gd name="T18" fmla="*/ 460602978 w 189"/>
              <a:gd name="T19" fmla="*/ 495520636 h 177"/>
              <a:gd name="T20" fmla="*/ 423179018 w 189"/>
              <a:gd name="T21" fmla="*/ 569526836 h 177"/>
              <a:gd name="T22" fmla="*/ 460602978 w 189"/>
              <a:gd name="T23" fmla="*/ 569526836 h 177"/>
              <a:gd name="T24" fmla="*/ 460602978 w 189"/>
              <a:gd name="T25" fmla="*/ 495520636 h 177"/>
              <a:gd name="T26" fmla="*/ 483632194 w 189"/>
              <a:gd name="T27" fmla="*/ 495520636 h 177"/>
              <a:gd name="T28" fmla="*/ 483632194 w 189"/>
              <a:gd name="T29" fmla="*/ 466561766 h 177"/>
              <a:gd name="T30" fmla="*/ 460602978 w 189"/>
              <a:gd name="T31" fmla="*/ 466561766 h 177"/>
              <a:gd name="T32" fmla="*/ 483632194 w 189"/>
              <a:gd name="T33" fmla="*/ 398989873 h 177"/>
              <a:gd name="T34" fmla="*/ 544087067 w 189"/>
              <a:gd name="T35" fmla="*/ 437602895 h 177"/>
              <a:gd name="T36" fmla="*/ 423179018 w 189"/>
              <a:gd name="T37" fmla="*/ 334637825 h 177"/>
              <a:gd name="T38" fmla="*/ 460602978 w 189"/>
              <a:gd name="T39" fmla="*/ 334637825 h 177"/>
              <a:gd name="T40" fmla="*/ 391511938 w 189"/>
              <a:gd name="T41" fmla="*/ 334637825 h 177"/>
              <a:gd name="T42" fmla="*/ 356967266 w 189"/>
              <a:gd name="T43" fmla="*/ 296024802 h 177"/>
              <a:gd name="T44" fmla="*/ 333936353 w 189"/>
              <a:gd name="T45" fmla="*/ 231672754 h 177"/>
              <a:gd name="T46" fmla="*/ 276362466 w 189"/>
              <a:gd name="T47" fmla="*/ 167318912 h 177"/>
              <a:gd name="T48" fmla="*/ 276362466 w 189"/>
              <a:gd name="T49" fmla="*/ 93312712 h 177"/>
              <a:gd name="T50" fmla="*/ 299391681 w 189"/>
              <a:gd name="T51" fmla="*/ 64353842 h 177"/>
              <a:gd name="T52" fmla="*/ 333936353 w 189"/>
              <a:gd name="T53" fmla="*/ 93312712 h 177"/>
              <a:gd name="T54" fmla="*/ 333936353 w 189"/>
              <a:gd name="T55" fmla="*/ 64353842 h 177"/>
              <a:gd name="T56" fmla="*/ 333936353 w 189"/>
              <a:gd name="T57" fmla="*/ 35394972 h 177"/>
              <a:gd name="T58" fmla="*/ 276362466 w 189"/>
              <a:gd name="T59" fmla="*/ 0 h 177"/>
              <a:gd name="T60" fmla="*/ 247574674 w 189"/>
              <a:gd name="T61" fmla="*/ 0 h 177"/>
              <a:gd name="T62" fmla="*/ 184240513 w 189"/>
              <a:gd name="T63" fmla="*/ 0 h 177"/>
              <a:gd name="T64" fmla="*/ 149695841 w 189"/>
              <a:gd name="T65" fmla="*/ 35394972 h 177"/>
              <a:gd name="T66" fmla="*/ 123787337 w 189"/>
              <a:gd name="T67" fmla="*/ 35394972 h 177"/>
              <a:gd name="T68" fmla="*/ 123787337 w 189"/>
              <a:gd name="T69" fmla="*/ 64353842 h 177"/>
              <a:gd name="T70" fmla="*/ 92120256 w 189"/>
              <a:gd name="T71" fmla="*/ 35394972 h 177"/>
              <a:gd name="T72" fmla="*/ 40303248 w 189"/>
              <a:gd name="T73" fmla="*/ 64353842 h 177"/>
              <a:gd name="T74" fmla="*/ 0 w 189"/>
              <a:gd name="T75" fmla="*/ 138360042 h 1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3" name="Freeform 210"/>
          <p:cNvSpPr>
            <a:spLocks/>
          </p:cNvSpPr>
          <p:nvPr/>
        </p:nvSpPr>
        <p:spPr bwMode="auto">
          <a:xfrm>
            <a:off x="4443046" y="2555875"/>
            <a:ext cx="296008" cy="317500"/>
          </a:xfrm>
          <a:custGeom>
            <a:avLst/>
            <a:gdLst>
              <a:gd name="T0" fmla="*/ 0 w 189"/>
              <a:gd name="T1" fmla="*/ 138360042 h 177"/>
              <a:gd name="T2" fmla="*/ 63332464 w 189"/>
              <a:gd name="T3" fmla="*/ 202712090 h 177"/>
              <a:gd name="T4" fmla="*/ 92120256 w 189"/>
              <a:gd name="T5" fmla="*/ 167318912 h 177"/>
              <a:gd name="T6" fmla="*/ 149695841 w 189"/>
              <a:gd name="T7" fmla="*/ 202712090 h 177"/>
              <a:gd name="T8" fmla="*/ 215907593 w 189"/>
              <a:gd name="T9" fmla="*/ 296024802 h 177"/>
              <a:gd name="T10" fmla="*/ 247574674 w 189"/>
              <a:gd name="T11" fmla="*/ 296024802 h 177"/>
              <a:gd name="T12" fmla="*/ 276362466 w 189"/>
              <a:gd name="T13" fmla="*/ 334637825 h 177"/>
              <a:gd name="T14" fmla="*/ 333936353 w 189"/>
              <a:gd name="T15" fmla="*/ 373249054 h 177"/>
              <a:gd name="T16" fmla="*/ 423179018 w 189"/>
              <a:gd name="T17" fmla="*/ 437602895 h 177"/>
              <a:gd name="T18" fmla="*/ 460602978 w 189"/>
              <a:gd name="T19" fmla="*/ 495520636 h 177"/>
              <a:gd name="T20" fmla="*/ 423179018 w 189"/>
              <a:gd name="T21" fmla="*/ 569526836 h 177"/>
              <a:gd name="T22" fmla="*/ 460602978 w 189"/>
              <a:gd name="T23" fmla="*/ 569526836 h 177"/>
              <a:gd name="T24" fmla="*/ 460602978 w 189"/>
              <a:gd name="T25" fmla="*/ 495520636 h 177"/>
              <a:gd name="T26" fmla="*/ 483632194 w 189"/>
              <a:gd name="T27" fmla="*/ 495520636 h 177"/>
              <a:gd name="T28" fmla="*/ 483632194 w 189"/>
              <a:gd name="T29" fmla="*/ 466561766 h 177"/>
              <a:gd name="T30" fmla="*/ 460602978 w 189"/>
              <a:gd name="T31" fmla="*/ 466561766 h 177"/>
              <a:gd name="T32" fmla="*/ 483632194 w 189"/>
              <a:gd name="T33" fmla="*/ 398989873 h 177"/>
              <a:gd name="T34" fmla="*/ 544087067 w 189"/>
              <a:gd name="T35" fmla="*/ 437602895 h 177"/>
              <a:gd name="T36" fmla="*/ 423179018 w 189"/>
              <a:gd name="T37" fmla="*/ 334637825 h 177"/>
              <a:gd name="T38" fmla="*/ 460602978 w 189"/>
              <a:gd name="T39" fmla="*/ 334637825 h 177"/>
              <a:gd name="T40" fmla="*/ 391511938 w 189"/>
              <a:gd name="T41" fmla="*/ 334637825 h 177"/>
              <a:gd name="T42" fmla="*/ 356967266 w 189"/>
              <a:gd name="T43" fmla="*/ 296024802 h 177"/>
              <a:gd name="T44" fmla="*/ 333936353 w 189"/>
              <a:gd name="T45" fmla="*/ 231672754 h 177"/>
              <a:gd name="T46" fmla="*/ 276362466 w 189"/>
              <a:gd name="T47" fmla="*/ 167318912 h 177"/>
              <a:gd name="T48" fmla="*/ 276362466 w 189"/>
              <a:gd name="T49" fmla="*/ 93312712 h 177"/>
              <a:gd name="T50" fmla="*/ 299391681 w 189"/>
              <a:gd name="T51" fmla="*/ 64353842 h 177"/>
              <a:gd name="T52" fmla="*/ 333936353 w 189"/>
              <a:gd name="T53" fmla="*/ 93312712 h 177"/>
              <a:gd name="T54" fmla="*/ 333936353 w 189"/>
              <a:gd name="T55" fmla="*/ 64353842 h 177"/>
              <a:gd name="T56" fmla="*/ 333936353 w 189"/>
              <a:gd name="T57" fmla="*/ 35394972 h 177"/>
              <a:gd name="T58" fmla="*/ 276362466 w 189"/>
              <a:gd name="T59" fmla="*/ 0 h 177"/>
              <a:gd name="T60" fmla="*/ 247574674 w 189"/>
              <a:gd name="T61" fmla="*/ 0 h 177"/>
              <a:gd name="T62" fmla="*/ 184240513 w 189"/>
              <a:gd name="T63" fmla="*/ 0 h 177"/>
              <a:gd name="T64" fmla="*/ 149695841 w 189"/>
              <a:gd name="T65" fmla="*/ 35394972 h 177"/>
              <a:gd name="T66" fmla="*/ 123787337 w 189"/>
              <a:gd name="T67" fmla="*/ 35394972 h 177"/>
              <a:gd name="T68" fmla="*/ 123787337 w 189"/>
              <a:gd name="T69" fmla="*/ 64353842 h 177"/>
              <a:gd name="T70" fmla="*/ 92120256 w 189"/>
              <a:gd name="T71" fmla="*/ 35394972 h 177"/>
              <a:gd name="T72" fmla="*/ 40303248 w 189"/>
              <a:gd name="T73" fmla="*/ 64353842 h 177"/>
              <a:gd name="T74" fmla="*/ 0 w 189"/>
              <a:gd name="T75" fmla="*/ 138360042 h 1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4" name="Freeform 211"/>
          <p:cNvSpPr>
            <a:spLocks/>
          </p:cNvSpPr>
          <p:nvPr/>
        </p:nvSpPr>
        <p:spPr bwMode="auto">
          <a:xfrm>
            <a:off x="4841631" y="2649538"/>
            <a:ext cx="162658" cy="114300"/>
          </a:xfrm>
          <a:custGeom>
            <a:avLst/>
            <a:gdLst>
              <a:gd name="T0" fmla="*/ 206701238 w 104"/>
              <a:gd name="T1" fmla="*/ 0 h 64"/>
              <a:gd name="T2" fmla="*/ 298567513 w 104"/>
              <a:gd name="T3" fmla="*/ 35084742 h 64"/>
              <a:gd name="T4" fmla="*/ 264117872 w 104"/>
              <a:gd name="T5" fmla="*/ 63791902 h 64"/>
              <a:gd name="T6" fmla="*/ 238280641 w 104"/>
              <a:gd name="T7" fmla="*/ 89307591 h 64"/>
              <a:gd name="T8" fmla="*/ 264117872 w 104"/>
              <a:gd name="T9" fmla="*/ 162668545 h 64"/>
              <a:gd name="T10" fmla="*/ 172249902 w 104"/>
              <a:gd name="T11" fmla="*/ 162668545 h 64"/>
              <a:gd name="T12" fmla="*/ 146412671 w 104"/>
              <a:gd name="T13" fmla="*/ 204132656 h 64"/>
              <a:gd name="T14" fmla="*/ 88996037 w 104"/>
              <a:gd name="T15" fmla="*/ 162668545 h 64"/>
              <a:gd name="T16" fmla="*/ 22966992 w 104"/>
              <a:gd name="T17" fmla="*/ 204132656 h 64"/>
              <a:gd name="T18" fmla="*/ 0 w 104"/>
              <a:gd name="T19" fmla="*/ 127583803 h 64"/>
              <a:gd name="T20" fmla="*/ 0 w 104"/>
              <a:gd name="T21" fmla="*/ 89307591 h 64"/>
              <a:gd name="T22" fmla="*/ 0 w 104"/>
              <a:gd name="T23" fmla="*/ 35084742 h 64"/>
              <a:gd name="T24" fmla="*/ 22966992 w 104"/>
              <a:gd name="T25" fmla="*/ 0 h 64"/>
              <a:gd name="T26" fmla="*/ 54546395 w 104"/>
              <a:gd name="T27" fmla="*/ 35084742 h 64"/>
              <a:gd name="T28" fmla="*/ 146412671 w 104"/>
              <a:gd name="T29" fmla="*/ 35084742 h 64"/>
              <a:gd name="T30" fmla="*/ 206701238 w 104"/>
              <a:gd name="T31" fmla="*/ 0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5" name="Freeform 212"/>
          <p:cNvSpPr>
            <a:spLocks/>
          </p:cNvSpPr>
          <p:nvPr/>
        </p:nvSpPr>
        <p:spPr bwMode="auto">
          <a:xfrm>
            <a:off x="4841631" y="2649538"/>
            <a:ext cx="162658" cy="114300"/>
          </a:xfrm>
          <a:custGeom>
            <a:avLst/>
            <a:gdLst>
              <a:gd name="T0" fmla="*/ 206701238 w 104"/>
              <a:gd name="T1" fmla="*/ 0 h 64"/>
              <a:gd name="T2" fmla="*/ 298567513 w 104"/>
              <a:gd name="T3" fmla="*/ 35084742 h 64"/>
              <a:gd name="T4" fmla="*/ 264117872 w 104"/>
              <a:gd name="T5" fmla="*/ 63791902 h 64"/>
              <a:gd name="T6" fmla="*/ 238280641 w 104"/>
              <a:gd name="T7" fmla="*/ 89307591 h 64"/>
              <a:gd name="T8" fmla="*/ 264117872 w 104"/>
              <a:gd name="T9" fmla="*/ 162668545 h 64"/>
              <a:gd name="T10" fmla="*/ 172249902 w 104"/>
              <a:gd name="T11" fmla="*/ 162668545 h 64"/>
              <a:gd name="T12" fmla="*/ 146412671 w 104"/>
              <a:gd name="T13" fmla="*/ 204132656 h 64"/>
              <a:gd name="T14" fmla="*/ 88996037 w 104"/>
              <a:gd name="T15" fmla="*/ 162668545 h 64"/>
              <a:gd name="T16" fmla="*/ 22966992 w 104"/>
              <a:gd name="T17" fmla="*/ 204132656 h 64"/>
              <a:gd name="T18" fmla="*/ 0 w 104"/>
              <a:gd name="T19" fmla="*/ 127583803 h 64"/>
              <a:gd name="T20" fmla="*/ 0 w 104"/>
              <a:gd name="T21" fmla="*/ 89307591 h 64"/>
              <a:gd name="T22" fmla="*/ 0 w 104"/>
              <a:gd name="T23" fmla="*/ 35084742 h 64"/>
              <a:gd name="T24" fmla="*/ 22966992 w 104"/>
              <a:gd name="T25" fmla="*/ 0 h 64"/>
              <a:gd name="T26" fmla="*/ 54546395 w 104"/>
              <a:gd name="T27" fmla="*/ 35084742 h 64"/>
              <a:gd name="T28" fmla="*/ 146412671 w 104"/>
              <a:gd name="T29" fmla="*/ 35084742 h 64"/>
              <a:gd name="T30" fmla="*/ 206701238 w 104"/>
              <a:gd name="T31" fmla="*/ 0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6" name="Freeform 213"/>
          <p:cNvSpPr>
            <a:spLocks/>
          </p:cNvSpPr>
          <p:nvPr/>
        </p:nvSpPr>
        <p:spPr bwMode="auto">
          <a:xfrm>
            <a:off x="4788877" y="2744788"/>
            <a:ext cx="146538" cy="150812"/>
          </a:xfrm>
          <a:custGeom>
            <a:avLst/>
            <a:gdLst>
              <a:gd name="T0" fmla="*/ 268101729 w 94"/>
              <a:gd name="T1" fmla="*/ 0 h 84"/>
              <a:gd name="T2" fmla="*/ 268101729 w 94"/>
              <a:gd name="T3" fmla="*/ 64468539 h 84"/>
              <a:gd name="T4" fmla="*/ 239580771 w 94"/>
              <a:gd name="T5" fmla="*/ 64468539 h 84"/>
              <a:gd name="T6" fmla="*/ 182537168 w 94"/>
              <a:gd name="T7" fmla="*/ 38681483 h 84"/>
              <a:gd name="T8" fmla="*/ 148311343 w 94"/>
              <a:gd name="T9" fmla="*/ 64468539 h 84"/>
              <a:gd name="T10" fmla="*/ 148311343 w 94"/>
              <a:gd name="T11" fmla="*/ 103148226 h 84"/>
              <a:gd name="T12" fmla="*/ 114085519 w 94"/>
              <a:gd name="T13" fmla="*/ 64468539 h 84"/>
              <a:gd name="T14" fmla="*/ 114085519 w 94"/>
              <a:gd name="T15" fmla="*/ 103148226 h 84"/>
              <a:gd name="T16" fmla="*/ 148311343 w 94"/>
              <a:gd name="T17" fmla="*/ 157946844 h 84"/>
              <a:gd name="T18" fmla="*/ 208207380 w 94"/>
              <a:gd name="T19" fmla="*/ 232083510 h 84"/>
              <a:gd name="T20" fmla="*/ 182537168 w 94"/>
              <a:gd name="T21" fmla="*/ 232083510 h 84"/>
              <a:gd name="T22" fmla="*/ 182537168 w 94"/>
              <a:gd name="T23" fmla="*/ 270764992 h 84"/>
              <a:gd name="T24" fmla="*/ 114085519 w 94"/>
              <a:gd name="T25" fmla="*/ 196626531 h 84"/>
              <a:gd name="T26" fmla="*/ 57043604 w 94"/>
              <a:gd name="T27" fmla="*/ 196626531 h 84"/>
              <a:gd name="T28" fmla="*/ 0 w 94"/>
              <a:gd name="T29" fmla="*/ 128935283 h 84"/>
              <a:gd name="T30" fmla="*/ 31373391 w 94"/>
              <a:gd name="T31" fmla="*/ 64468539 h 84"/>
              <a:gd name="T32" fmla="*/ 114085519 w 94"/>
              <a:gd name="T33" fmla="*/ 38681483 h 84"/>
              <a:gd name="T34" fmla="*/ 182537168 w 94"/>
              <a:gd name="T35" fmla="*/ 0 h 84"/>
              <a:gd name="T36" fmla="*/ 239580771 w 94"/>
              <a:gd name="T37" fmla="*/ 38681483 h 84"/>
              <a:gd name="T38" fmla="*/ 268101729 w 94"/>
              <a:gd name="T39" fmla="*/ 0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7" name="Freeform 214"/>
          <p:cNvSpPr>
            <a:spLocks/>
          </p:cNvSpPr>
          <p:nvPr/>
        </p:nvSpPr>
        <p:spPr bwMode="auto">
          <a:xfrm>
            <a:off x="4788877" y="2744788"/>
            <a:ext cx="146538" cy="150812"/>
          </a:xfrm>
          <a:custGeom>
            <a:avLst/>
            <a:gdLst>
              <a:gd name="T0" fmla="*/ 268101729 w 94"/>
              <a:gd name="T1" fmla="*/ 0 h 84"/>
              <a:gd name="T2" fmla="*/ 268101729 w 94"/>
              <a:gd name="T3" fmla="*/ 64468539 h 84"/>
              <a:gd name="T4" fmla="*/ 239580771 w 94"/>
              <a:gd name="T5" fmla="*/ 64468539 h 84"/>
              <a:gd name="T6" fmla="*/ 182537168 w 94"/>
              <a:gd name="T7" fmla="*/ 38681483 h 84"/>
              <a:gd name="T8" fmla="*/ 148311343 w 94"/>
              <a:gd name="T9" fmla="*/ 64468539 h 84"/>
              <a:gd name="T10" fmla="*/ 148311343 w 94"/>
              <a:gd name="T11" fmla="*/ 103148226 h 84"/>
              <a:gd name="T12" fmla="*/ 114085519 w 94"/>
              <a:gd name="T13" fmla="*/ 64468539 h 84"/>
              <a:gd name="T14" fmla="*/ 114085519 w 94"/>
              <a:gd name="T15" fmla="*/ 103148226 h 84"/>
              <a:gd name="T16" fmla="*/ 148311343 w 94"/>
              <a:gd name="T17" fmla="*/ 157946844 h 84"/>
              <a:gd name="T18" fmla="*/ 208207380 w 94"/>
              <a:gd name="T19" fmla="*/ 232083510 h 84"/>
              <a:gd name="T20" fmla="*/ 182537168 w 94"/>
              <a:gd name="T21" fmla="*/ 232083510 h 84"/>
              <a:gd name="T22" fmla="*/ 182537168 w 94"/>
              <a:gd name="T23" fmla="*/ 270764992 h 84"/>
              <a:gd name="T24" fmla="*/ 114085519 w 94"/>
              <a:gd name="T25" fmla="*/ 196626531 h 84"/>
              <a:gd name="T26" fmla="*/ 57043604 w 94"/>
              <a:gd name="T27" fmla="*/ 196626531 h 84"/>
              <a:gd name="T28" fmla="*/ 0 w 94"/>
              <a:gd name="T29" fmla="*/ 128935283 h 84"/>
              <a:gd name="T30" fmla="*/ 31373391 w 94"/>
              <a:gd name="T31" fmla="*/ 64468539 h 84"/>
              <a:gd name="T32" fmla="*/ 114085519 w 94"/>
              <a:gd name="T33" fmla="*/ 38681483 h 84"/>
              <a:gd name="T34" fmla="*/ 182537168 w 94"/>
              <a:gd name="T35" fmla="*/ 0 h 84"/>
              <a:gd name="T36" fmla="*/ 239580771 w 94"/>
              <a:gd name="T37" fmla="*/ 38681483 h 84"/>
              <a:gd name="T38" fmla="*/ 268101729 w 94"/>
              <a:gd name="T39" fmla="*/ 0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8" name="Freeform 215"/>
          <p:cNvSpPr>
            <a:spLocks/>
          </p:cNvSpPr>
          <p:nvPr/>
        </p:nvSpPr>
        <p:spPr bwMode="auto">
          <a:xfrm>
            <a:off x="4774223" y="2517775"/>
            <a:ext cx="241789" cy="153988"/>
          </a:xfrm>
          <a:custGeom>
            <a:avLst/>
            <a:gdLst>
              <a:gd name="T0" fmla="*/ 385538938 w 155"/>
              <a:gd name="T1" fmla="*/ 164098671 h 85"/>
              <a:gd name="T2" fmla="*/ 356979246 w 155"/>
              <a:gd name="T3" fmla="*/ 65638744 h 85"/>
              <a:gd name="T4" fmla="*/ 291295335 w 155"/>
              <a:gd name="T5" fmla="*/ 0 h 85"/>
              <a:gd name="T6" fmla="*/ 208475609 w 155"/>
              <a:gd name="T7" fmla="*/ 39382884 h 85"/>
              <a:gd name="T8" fmla="*/ 117089666 w 155"/>
              <a:gd name="T9" fmla="*/ 0 h 85"/>
              <a:gd name="T10" fmla="*/ 82819726 w 155"/>
              <a:gd name="T11" fmla="*/ 39382884 h 85"/>
              <a:gd name="T12" fmla="*/ 57116003 w 155"/>
              <a:gd name="T13" fmla="*/ 105023439 h 85"/>
              <a:gd name="T14" fmla="*/ 25702033 w 155"/>
              <a:gd name="T15" fmla="*/ 134561961 h 85"/>
              <a:gd name="T16" fmla="*/ 0 w 155"/>
              <a:gd name="T17" fmla="*/ 134561961 h 85"/>
              <a:gd name="T18" fmla="*/ 82819726 w 155"/>
              <a:gd name="T19" fmla="*/ 213329540 h 85"/>
              <a:gd name="T20" fmla="*/ 117089666 w 155"/>
              <a:gd name="T21" fmla="*/ 213329540 h 85"/>
              <a:gd name="T22" fmla="*/ 139935729 w 155"/>
              <a:gd name="T23" fmla="*/ 239585400 h 85"/>
              <a:gd name="T24" fmla="*/ 174205669 w 155"/>
              <a:gd name="T25" fmla="*/ 278968284 h 85"/>
              <a:gd name="T26" fmla="*/ 265593303 w 155"/>
              <a:gd name="T27" fmla="*/ 278968284 h 85"/>
              <a:gd name="T28" fmla="*/ 325565275 w 155"/>
              <a:gd name="T29" fmla="*/ 239585400 h 85"/>
              <a:gd name="T30" fmla="*/ 416952908 w 155"/>
              <a:gd name="T31" fmla="*/ 278968284 h 85"/>
              <a:gd name="T32" fmla="*/ 385538938 w 155"/>
              <a:gd name="T33" fmla="*/ 239585400 h 85"/>
              <a:gd name="T34" fmla="*/ 442654941 w 155"/>
              <a:gd name="T35" fmla="*/ 213329540 h 85"/>
              <a:gd name="T36" fmla="*/ 442654941 w 155"/>
              <a:gd name="T37" fmla="*/ 164098671 h 85"/>
              <a:gd name="T38" fmla="*/ 385538938 w 155"/>
              <a:gd name="T39" fmla="*/ 164098671 h 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29" name="Freeform 216"/>
          <p:cNvSpPr>
            <a:spLocks/>
          </p:cNvSpPr>
          <p:nvPr/>
        </p:nvSpPr>
        <p:spPr bwMode="auto">
          <a:xfrm>
            <a:off x="4774223" y="2517775"/>
            <a:ext cx="241789" cy="153988"/>
          </a:xfrm>
          <a:custGeom>
            <a:avLst/>
            <a:gdLst>
              <a:gd name="T0" fmla="*/ 385538938 w 155"/>
              <a:gd name="T1" fmla="*/ 164098671 h 85"/>
              <a:gd name="T2" fmla="*/ 356979246 w 155"/>
              <a:gd name="T3" fmla="*/ 65638744 h 85"/>
              <a:gd name="T4" fmla="*/ 291295335 w 155"/>
              <a:gd name="T5" fmla="*/ 0 h 85"/>
              <a:gd name="T6" fmla="*/ 208475609 w 155"/>
              <a:gd name="T7" fmla="*/ 39382884 h 85"/>
              <a:gd name="T8" fmla="*/ 117089666 w 155"/>
              <a:gd name="T9" fmla="*/ 0 h 85"/>
              <a:gd name="T10" fmla="*/ 82819726 w 155"/>
              <a:gd name="T11" fmla="*/ 39382884 h 85"/>
              <a:gd name="T12" fmla="*/ 57116003 w 155"/>
              <a:gd name="T13" fmla="*/ 105023439 h 85"/>
              <a:gd name="T14" fmla="*/ 25702033 w 155"/>
              <a:gd name="T15" fmla="*/ 134561961 h 85"/>
              <a:gd name="T16" fmla="*/ 0 w 155"/>
              <a:gd name="T17" fmla="*/ 134561961 h 85"/>
              <a:gd name="T18" fmla="*/ 82819726 w 155"/>
              <a:gd name="T19" fmla="*/ 213329540 h 85"/>
              <a:gd name="T20" fmla="*/ 117089666 w 155"/>
              <a:gd name="T21" fmla="*/ 213329540 h 85"/>
              <a:gd name="T22" fmla="*/ 139935729 w 155"/>
              <a:gd name="T23" fmla="*/ 239585400 h 85"/>
              <a:gd name="T24" fmla="*/ 174205669 w 155"/>
              <a:gd name="T25" fmla="*/ 278968284 h 85"/>
              <a:gd name="T26" fmla="*/ 265593303 w 155"/>
              <a:gd name="T27" fmla="*/ 278968284 h 85"/>
              <a:gd name="T28" fmla="*/ 325565275 w 155"/>
              <a:gd name="T29" fmla="*/ 239585400 h 85"/>
              <a:gd name="T30" fmla="*/ 416952908 w 155"/>
              <a:gd name="T31" fmla="*/ 278968284 h 85"/>
              <a:gd name="T32" fmla="*/ 385538938 w 155"/>
              <a:gd name="T33" fmla="*/ 239585400 h 85"/>
              <a:gd name="T34" fmla="*/ 442654941 w 155"/>
              <a:gd name="T35" fmla="*/ 213329540 h 85"/>
              <a:gd name="T36" fmla="*/ 442654941 w 155"/>
              <a:gd name="T37" fmla="*/ 164098671 h 85"/>
              <a:gd name="T38" fmla="*/ 385538938 w 155"/>
              <a:gd name="T39" fmla="*/ 164098671 h 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0" name="Freeform 217"/>
          <p:cNvSpPr>
            <a:spLocks/>
          </p:cNvSpPr>
          <p:nvPr/>
        </p:nvSpPr>
        <p:spPr bwMode="auto">
          <a:xfrm>
            <a:off x="4624754" y="2555875"/>
            <a:ext cx="68874" cy="52388"/>
          </a:xfrm>
          <a:custGeom>
            <a:avLst/>
            <a:gdLst>
              <a:gd name="T0" fmla="*/ 0 w 44"/>
              <a:gd name="T1" fmla="*/ 94638019 h 29"/>
              <a:gd name="T2" fmla="*/ 25880537 w 44"/>
              <a:gd name="T3" fmla="*/ 65268222 h 29"/>
              <a:gd name="T4" fmla="*/ 57511361 w 44"/>
              <a:gd name="T5" fmla="*/ 94638019 h 29"/>
              <a:gd name="T6" fmla="*/ 57511361 w 44"/>
              <a:gd name="T7" fmla="*/ 65268222 h 29"/>
              <a:gd name="T8" fmla="*/ 126524995 w 44"/>
              <a:gd name="T9" fmla="*/ 35896619 h 29"/>
              <a:gd name="T10" fmla="*/ 89142186 w 44"/>
              <a:gd name="T11" fmla="*/ 0 h 29"/>
              <a:gd name="T12" fmla="*/ 0 w 44"/>
              <a:gd name="T13" fmla="*/ 35896619 h 29"/>
              <a:gd name="T14" fmla="*/ 0 w 44"/>
              <a:gd name="T15" fmla="*/ 65268222 h 29"/>
              <a:gd name="T16" fmla="*/ 0 w 44"/>
              <a:gd name="T17" fmla="*/ 94638019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1" name="Freeform 218"/>
          <p:cNvSpPr>
            <a:spLocks/>
          </p:cNvSpPr>
          <p:nvPr/>
        </p:nvSpPr>
        <p:spPr bwMode="auto">
          <a:xfrm>
            <a:off x="4624754" y="2555875"/>
            <a:ext cx="68874" cy="52388"/>
          </a:xfrm>
          <a:custGeom>
            <a:avLst/>
            <a:gdLst>
              <a:gd name="T0" fmla="*/ 0 w 44"/>
              <a:gd name="T1" fmla="*/ 94638019 h 29"/>
              <a:gd name="T2" fmla="*/ 25880537 w 44"/>
              <a:gd name="T3" fmla="*/ 65268222 h 29"/>
              <a:gd name="T4" fmla="*/ 57511361 w 44"/>
              <a:gd name="T5" fmla="*/ 94638019 h 29"/>
              <a:gd name="T6" fmla="*/ 57511361 w 44"/>
              <a:gd name="T7" fmla="*/ 65268222 h 29"/>
              <a:gd name="T8" fmla="*/ 126524995 w 44"/>
              <a:gd name="T9" fmla="*/ 35896619 h 29"/>
              <a:gd name="T10" fmla="*/ 89142186 w 44"/>
              <a:gd name="T11" fmla="*/ 0 h 29"/>
              <a:gd name="T12" fmla="*/ 0 w 44"/>
              <a:gd name="T13" fmla="*/ 35896619 h 29"/>
              <a:gd name="T14" fmla="*/ 0 w 44"/>
              <a:gd name="T15" fmla="*/ 65268222 h 29"/>
              <a:gd name="T16" fmla="*/ 0 w 44"/>
              <a:gd name="T17" fmla="*/ 94638019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2" name="Freeform 219"/>
          <p:cNvSpPr>
            <a:spLocks/>
          </p:cNvSpPr>
          <p:nvPr/>
        </p:nvSpPr>
        <p:spPr bwMode="auto">
          <a:xfrm>
            <a:off x="4624754" y="2578101"/>
            <a:ext cx="127489" cy="123825"/>
          </a:xfrm>
          <a:custGeom>
            <a:avLst/>
            <a:gdLst>
              <a:gd name="T0" fmla="*/ 207092022 w 82"/>
              <a:gd name="T1" fmla="*/ 25764573 h 69"/>
              <a:gd name="T2" fmla="*/ 232624400 w 82"/>
              <a:gd name="T3" fmla="*/ 54748596 h 69"/>
              <a:gd name="T4" fmla="*/ 232624400 w 82"/>
              <a:gd name="T5" fmla="*/ 99835252 h 69"/>
              <a:gd name="T6" fmla="*/ 207092022 w 82"/>
              <a:gd name="T7" fmla="*/ 99835252 h 69"/>
              <a:gd name="T8" fmla="*/ 124822150 w 82"/>
              <a:gd name="T9" fmla="*/ 54748596 h 69"/>
              <a:gd name="T10" fmla="*/ 90780664 w 82"/>
              <a:gd name="T11" fmla="*/ 99835252 h 69"/>
              <a:gd name="T12" fmla="*/ 124822150 w 82"/>
              <a:gd name="T13" fmla="*/ 128819275 h 69"/>
              <a:gd name="T14" fmla="*/ 207092022 w 82"/>
              <a:gd name="T15" fmla="*/ 222212038 h 69"/>
              <a:gd name="T16" fmla="*/ 56737494 w 82"/>
              <a:gd name="T17" fmla="*/ 164243992 h 69"/>
              <a:gd name="T18" fmla="*/ 56737494 w 82"/>
              <a:gd name="T19" fmla="*/ 99835252 h 69"/>
              <a:gd name="T20" fmla="*/ 25532378 w 82"/>
              <a:gd name="T21" fmla="*/ 54748596 h 69"/>
              <a:gd name="T22" fmla="*/ 0 w 82"/>
              <a:gd name="T23" fmla="*/ 99835252 h 69"/>
              <a:gd name="T24" fmla="*/ 0 w 82"/>
              <a:gd name="T25" fmla="*/ 54748596 h 69"/>
              <a:gd name="T26" fmla="*/ 25532378 w 82"/>
              <a:gd name="T27" fmla="*/ 25764573 h 69"/>
              <a:gd name="T28" fmla="*/ 56737494 w 82"/>
              <a:gd name="T29" fmla="*/ 54748596 h 69"/>
              <a:gd name="T30" fmla="*/ 56737494 w 82"/>
              <a:gd name="T31" fmla="*/ 25764573 h 69"/>
              <a:gd name="T32" fmla="*/ 124822150 w 82"/>
              <a:gd name="T33" fmla="*/ 0 h 69"/>
              <a:gd name="T34" fmla="*/ 175886906 w 82"/>
              <a:gd name="T35" fmla="*/ 25764573 h 69"/>
              <a:gd name="T36" fmla="*/ 207092022 w 82"/>
              <a:gd name="T37" fmla="*/ 25764573 h 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3" name="Freeform 220"/>
          <p:cNvSpPr>
            <a:spLocks/>
          </p:cNvSpPr>
          <p:nvPr/>
        </p:nvSpPr>
        <p:spPr bwMode="auto">
          <a:xfrm>
            <a:off x="4624754" y="2578101"/>
            <a:ext cx="127489" cy="123825"/>
          </a:xfrm>
          <a:custGeom>
            <a:avLst/>
            <a:gdLst>
              <a:gd name="T0" fmla="*/ 207092022 w 82"/>
              <a:gd name="T1" fmla="*/ 25764573 h 69"/>
              <a:gd name="T2" fmla="*/ 232624400 w 82"/>
              <a:gd name="T3" fmla="*/ 54748596 h 69"/>
              <a:gd name="T4" fmla="*/ 232624400 w 82"/>
              <a:gd name="T5" fmla="*/ 99835252 h 69"/>
              <a:gd name="T6" fmla="*/ 207092022 w 82"/>
              <a:gd name="T7" fmla="*/ 99835252 h 69"/>
              <a:gd name="T8" fmla="*/ 124822150 w 82"/>
              <a:gd name="T9" fmla="*/ 54748596 h 69"/>
              <a:gd name="T10" fmla="*/ 90780664 w 82"/>
              <a:gd name="T11" fmla="*/ 99835252 h 69"/>
              <a:gd name="T12" fmla="*/ 124822150 w 82"/>
              <a:gd name="T13" fmla="*/ 128819275 h 69"/>
              <a:gd name="T14" fmla="*/ 207092022 w 82"/>
              <a:gd name="T15" fmla="*/ 222212038 h 69"/>
              <a:gd name="T16" fmla="*/ 56737494 w 82"/>
              <a:gd name="T17" fmla="*/ 164243992 h 69"/>
              <a:gd name="T18" fmla="*/ 56737494 w 82"/>
              <a:gd name="T19" fmla="*/ 99835252 h 69"/>
              <a:gd name="T20" fmla="*/ 25532378 w 82"/>
              <a:gd name="T21" fmla="*/ 54748596 h 69"/>
              <a:gd name="T22" fmla="*/ 0 w 82"/>
              <a:gd name="T23" fmla="*/ 99835252 h 69"/>
              <a:gd name="T24" fmla="*/ 0 w 82"/>
              <a:gd name="T25" fmla="*/ 54748596 h 69"/>
              <a:gd name="T26" fmla="*/ 25532378 w 82"/>
              <a:gd name="T27" fmla="*/ 25764573 h 69"/>
              <a:gd name="T28" fmla="*/ 56737494 w 82"/>
              <a:gd name="T29" fmla="*/ 54748596 h 69"/>
              <a:gd name="T30" fmla="*/ 56737494 w 82"/>
              <a:gd name="T31" fmla="*/ 25764573 h 69"/>
              <a:gd name="T32" fmla="*/ 124822150 w 82"/>
              <a:gd name="T33" fmla="*/ 0 h 69"/>
              <a:gd name="T34" fmla="*/ 175886906 w 82"/>
              <a:gd name="T35" fmla="*/ 25764573 h 69"/>
              <a:gd name="T36" fmla="*/ 207092022 w 82"/>
              <a:gd name="T37" fmla="*/ 25764573 h 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4" name="Freeform 221"/>
          <p:cNvSpPr>
            <a:spLocks/>
          </p:cNvSpPr>
          <p:nvPr/>
        </p:nvSpPr>
        <p:spPr bwMode="auto">
          <a:xfrm>
            <a:off x="4674577" y="2609851"/>
            <a:ext cx="99646" cy="92075"/>
          </a:xfrm>
          <a:custGeom>
            <a:avLst/>
            <a:gdLst>
              <a:gd name="T0" fmla="*/ 139405618 w 64"/>
              <a:gd name="T1" fmla="*/ 45631287 h 51"/>
              <a:gd name="T2" fmla="*/ 116645035 w 64"/>
              <a:gd name="T3" fmla="*/ 45631287 h 51"/>
              <a:gd name="T4" fmla="*/ 34140874 w 64"/>
              <a:gd name="T5" fmla="*/ 0 h 51"/>
              <a:gd name="T6" fmla="*/ 0 w 64"/>
              <a:gd name="T7" fmla="*/ 45631287 h 51"/>
              <a:gd name="T8" fmla="*/ 34140874 w 64"/>
              <a:gd name="T9" fmla="*/ 71708371 h 51"/>
              <a:gd name="T10" fmla="*/ 116645035 w 64"/>
              <a:gd name="T11" fmla="*/ 166231483 h 51"/>
              <a:gd name="T12" fmla="*/ 116645035 w 64"/>
              <a:gd name="T13" fmla="*/ 136895666 h 51"/>
              <a:gd name="T14" fmla="*/ 139405618 w 64"/>
              <a:gd name="T15" fmla="*/ 107561654 h 51"/>
              <a:gd name="T16" fmla="*/ 182081289 w 64"/>
              <a:gd name="T17" fmla="*/ 107561654 h 51"/>
              <a:gd name="T18" fmla="*/ 139405618 w 64"/>
              <a:gd name="T19" fmla="*/ 71708371 h 51"/>
              <a:gd name="T20" fmla="*/ 139405618 w 64"/>
              <a:gd name="T21" fmla="*/ 45631287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5" name="Freeform 222"/>
          <p:cNvSpPr>
            <a:spLocks/>
          </p:cNvSpPr>
          <p:nvPr/>
        </p:nvSpPr>
        <p:spPr bwMode="auto">
          <a:xfrm>
            <a:off x="4674577" y="2609851"/>
            <a:ext cx="99646" cy="92075"/>
          </a:xfrm>
          <a:custGeom>
            <a:avLst/>
            <a:gdLst>
              <a:gd name="T0" fmla="*/ 139405618 w 64"/>
              <a:gd name="T1" fmla="*/ 45631287 h 51"/>
              <a:gd name="T2" fmla="*/ 116645035 w 64"/>
              <a:gd name="T3" fmla="*/ 45631287 h 51"/>
              <a:gd name="T4" fmla="*/ 34140874 w 64"/>
              <a:gd name="T5" fmla="*/ 0 h 51"/>
              <a:gd name="T6" fmla="*/ 0 w 64"/>
              <a:gd name="T7" fmla="*/ 45631287 h 51"/>
              <a:gd name="T8" fmla="*/ 34140874 w 64"/>
              <a:gd name="T9" fmla="*/ 71708371 h 51"/>
              <a:gd name="T10" fmla="*/ 116645035 w 64"/>
              <a:gd name="T11" fmla="*/ 166231483 h 51"/>
              <a:gd name="T12" fmla="*/ 116645035 w 64"/>
              <a:gd name="T13" fmla="*/ 136895666 h 51"/>
              <a:gd name="T14" fmla="*/ 139405618 w 64"/>
              <a:gd name="T15" fmla="*/ 107561654 h 51"/>
              <a:gd name="T16" fmla="*/ 182081289 w 64"/>
              <a:gd name="T17" fmla="*/ 107561654 h 51"/>
              <a:gd name="T18" fmla="*/ 139405618 w 64"/>
              <a:gd name="T19" fmla="*/ 71708371 h 51"/>
              <a:gd name="T20" fmla="*/ 139405618 w 64"/>
              <a:gd name="T21" fmla="*/ 45631287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6" name="Freeform 223"/>
          <p:cNvSpPr>
            <a:spLocks/>
          </p:cNvSpPr>
          <p:nvPr/>
        </p:nvSpPr>
        <p:spPr bwMode="auto">
          <a:xfrm>
            <a:off x="4740520" y="2671764"/>
            <a:ext cx="48357" cy="73025"/>
          </a:xfrm>
          <a:custGeom>
            <a:avLst/>
            <a:gdLst>
              <a:gd name="T0" fmla="*/ 0 w 31"/>
              <a:gd name="T1" fmla="*/ 53929853 h 41"/>
              <a:gd name="T2" fmla="*/ 0 w 31"/>
              <a:gd name="T3" fmla="*/ 28550994 h 41"/>
              <a:gd name="T4" fmla="*/ 22845802 w 31"/>
              <a:gd name="T5" fmla="*/ 0 h 41"/>
              <a:gd name="T6" fmla="*/ 88528960 w 31"/>
              <a:gd name="T7" fmla="*/ 53929853 h 41"/>
              <a:gd name="T8" fmla="*/ 62827222 w 31"/>
              <a:gd name="T9" fmla="*/ 53929853 h 41"/>
              <a:gd name="T10" fmla="*/ 62827222 w 31"/>
              <a:gd name="T11" fmla="*/ 130064649 h 41"/>
              <a:gd name="T12" fmla="*/ 0 w 31"/>
              <a:gd name="T13" fmla="*/ 53929853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7" name="Freeform 224"/>
          <p:cNvSpPr>
            <a:spLocks/>
          </p:cNvSpPr>
          <p:nvPr/>
        </p:nvSpPr>
        <p:spPr bwMode="auto">
          <a:xfrm>
            <a:off x="4740520" y="2671764"/>
            <a:ext cx="48357" cy="73025"/>
          </a:xfrm>
          <a:custGeom>
            <a:avLst/>
            <a:gdLst>
              <a:gd name="T0" fmla="*/ 0 w 31"/>
              <a:gd name="T1" fmla="*/ 53929853 h 41"/>
              <a:gd name="T2" fmla="*/ 0 w 31"/>
              <a:gd name="T3" fmla="*/ 28550994 h 41"/>
              <a:gd name="T4" fmla="*/ 22845802 w 31"/>
              <a:gd name="T5" fmla="*/ 0 h 41"/>
              <a:gd name="T6" fmla="*/ 88528960 w 31"/>
              <a:gd name="T7" fmla="*/ 53929853 h 41"/>
              <a:gd name="T8" fmla="*/ 62827222 w 31"/>
              <a:gd name="T9" fmla="*/ 53929853 h 41"/>
              <a:gd name="T10" fmla="*/ 62827222 w 31"/>
              <a:gd name="T11" fmla="*/ 130064649 h 41"/>
              <a:gd name="T12" fmla="*/ 0 w 31"/>
              <a:gd name="T13" fmla="*/ 53929853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8" name="Freeform 225"/>
          <p:cNvSpPr>
            <a:spLocks/>
          </p:cNvSpPr>
          <p:nvPr/>
        </p:nvSpPr>
        <p:spPr bwMode="auto">
          <a:xfrm>
            <a:off x="4740520" y="2593976"/>
            <a:ext cx="111369" cy="150813"/>
          </a:xfrm>
          <a:custGeom>
            <a:avLst/>
            <a:gdLst>
              <a:gd name="T0" fmla="*/ 87047299 w 72"/>
              <a:gd name="T1" fmla="*/ 270768583 h 84"/>
              <a:gd name="T2" fmla="*/ 143204847 w 72"/>
              <a:gd name="T3" fmla="*/ 232086844 h 84"/>
              <a:gd name="T4" fmla="*/ 176901387 w 72"/>
              <a:gd name="T5" fmla="*/ 232086844 h 84"/>
              <a:gd name="T6" fmla="*/ 176901387 w 72"/>
              <a:gd name="T7" fmla="*/ 196629630 h 84"/>
              <a:gd name="T8" fmla="*/ 176901387 w 72"/>
              <a:gd name="T9" fmla="*/ 138607919 h 84"/>
              <a:gd name="T10" fmla="*/ 202172535 w 72"/>
              <a:gd name="T11" fmla="*/ 103150706 h 84"/>
              <a:gd name="T12" fmla="*/ 176901387 w 72"/>
              <a:gd name="T13" fmla="*/ 74138953 h 84"/>
              <a:gd name="T14" fmla="*/ 143204847 w 72"/>
              <a:gd name="T15" fmla="*/ 74138953 h 84"/>
              <a:gd name="T16" fmla="*/ 61774476 w 72"/>
              <a:gd name="T17" fmla="*/ 0 h 84"/>
              <a:gd name="T18" fmla="*/ 0 w 72"/>
              <a:gd name="T19" fmla="*/ 0 h 84"/>
              <a:gd name="T20" fmla="*/ 22464360 w 72"/>
              <a:gd name="T21" fmla="*/ 29011753 h 84"/>
              <a:gd name="T22" fmla="*/ 22464360 w 72"/>
              <a:gd name="T23" fmla="*/ 74138953 h 84"/>
              <a:gd name="T24" fmla="*/ 22464360 w 72"/>
              <a:gd name="T25" fmla="*/ 103150706 h 84"/>
              <a:gd name="T26" fmla="*/ 61774476 w 72"/>
              <a:gd name="T27" fmla="*/ 138607919 h 84"/>
              <a:gd name="T28" fmla="*/ 22464360 w 72"/>
              <a:gd name="T29" fmla="*/ 138607919 h 84"/>
              <a:gd name="T30" fmla="*/ 87047299 w 72"/>
              <a:gd name="T31" fmla="*/ 196629630 h 84"/>
              <a:gd name="T32" fmla="*/ 61774476 w 72"/>
              <a:gd name="T33" fmla="*/ 196629630 h 84"/>
              <a:gd name="T34" fmla="*/ 87047299 w 72"/>
              <a:gd name="T35" fmla="*/ 196629630 h 84"/>
              <a:gd name="T36" fmla="*/ 87047299 w 72"/>
              <a:gd name="T37" fmla="*/ 270768583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39" name="Freeform 226"/>
          <p:cNvSpPr>
            <a:spLocks/>
          </p:cNvSpPr>
          <p:nvPr/>
        </p:nvSpPr>
        <p:spPr bwMode="auto">
          <a:xfrm>
            <a:off x="4740520" y="2593976"/>
            <a:ext cx="111369" cy="150813"/>
          </a:xfrm>
          <a:custGeom>
            <a:avLst/>
            <a:gdLst>
              <a:gd name="T0" fmla="*/ 87047299 w 72"/>
              <a:gd name="T1" fmla="*/ 270768583 h 84"/>
              <a:gd name="T2" fmla="*/ 143204847 w 72"/>
              <a:gd name="T3" fmla="*/ 232086844 h 84"/>
              <a:gd name="T4" fmla="*/ 176901387 w 72"/>
              <a:gd name="T5" fmla="*/ 232086844 h 84"/>
              <a:gd name="T6" fmla="*/ 176901387 w 72"/>
              <a:gd name="T7" fmla="*/ 196629630 h 84"/>
              <a:gd name="T8" fmla="*/ 176901387 w 72"/>
              <a:gd name="T9" fmla="*/ 138607919 h 84"/>
              <a:gd name="T10" fmla="*/ 202172535 w 72"/>
              <a:gd name="T11" fmla="*/ 103150706 h 84"/>
              <a:gd name="T12" fmla="*/ 176901387 w 72"/>
              <a:gd name="T13" fmla="*/ 74138953 h 84"/>
              <a:gd name="T14" fmla="*/ 143204847 w 72"/>
              <a:gd name="T15" fmla="*/ 74138953 h 84"/>
              <a:gd name="T16" fmla="*/ 61774476 w 72"/>
              <a:gd name="T17" fmla="*/ 0 h 84"/>
              <a:gd name="T18" fmla="*/ 0 w 72"/>
              <a:gd name="T19" fmla="*/ 0 h 84"/>
              <a:gd name="T20" fmla="*/ 22464360 w 72"/>
              <a:gd name="T21" fmla="*/ 29011753 h 84"/>
              <a:gd name="T22" fmla="*/ 22464360 w 72"/>
              <a:gd name="T23" fmla="*/ 74138953 h 84"/>
              <a:gd name="T24" fmla="*/ 22464360 w 72"/>
              <a:gd name="T25" fmla="*/ 103150706 h 84"/>
              <a:gd name="T26" fmla="*/ 61774476 w 72"/>
              <a:gd name="T27" fmla="*/ 138607919 h 84"/>
              <a:gd name="T28" fmla="*/ 22464360 w 72"/>
              <a:gd name="T29" fmla="*/ 138607919 h 84"/>
              <a:gd name="T30" fmla="*/ 87047299 w 72"/>
              <a:gd name="T31" fmla="*/ 196629630 h 84"/>
              <a:gd name="T32" fmla="*/ 61774476 w 72"/>
              <a:gd name="T33" fmla="*/ 196629630 h 84"/>
              <a:gd name="T34" fmla="*/ 87047299 w 72"/>
              <a:gd name="T35" fmla="*/ 196629630 h 84"/>
              <a:gd name="T36" fmla="*/ 87047299 w 72"/>
              <a:gd name="T37" fmla="*/ 270768583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0" name="Freeform 227"/>
          <p:cNvSpPr>
            <a:spLocks/>
          </p:cNvSpPr>
          <p:nvPr/>
        </p:nvSpPr>
        <p:spPr bwMode="auto">
          <a:xfrm>
            <a:off x="4788877" y="2722564"/>
            <a:ext cx="63012" cy="58737"/>
          </a:xfrm>
          <a:custGeom>
            <a:avLst/>
            <a:gdLst>
              <a:gd name="T0" fmla="*/ 113654565 w 41"/>
              <a:gd name="T1" fmla="*/ 77490623 h 32"/>
              <a:gd name="T2" fmla="*/ 30491917 w 41"/>
              <a:gd name="T3" fmla="*/ 107813599 h 32"/>
              <a:gd name="T4" fmla="*/ 0 w 41"/>
              <a:gd name="T5" fmla="*/ 37061211 h 32"/>
              <a:gd name="T6" fmla="*/ 55441211 w 41"/>
              <a:gd name="T7" fmla="*/ 0 h 32"/>
              <a:gd name="T8" fmla="*/ 88705271 w 41"/>
              <a:gd name="T9" fmla="*/ 0 h 32"/>
              <a:gd name="T10" fmla="*/ 113654565 w 41"/>
              <a:gd name="T11" fmla="*/ 77490623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1" name="Freeform 228"/>
          <p:cNvSpPr>
            <a:spLocks/>
          </p:cNvSpPr>
          <p:nvPr/>
        </p:nvSpPr>
        <p:spPr bwMode="auto">
          <a:xfrm>
            <a:off x="4788877" y="2722564"/>
            <a:ext cx="63012" cy="58737"/>
          </a:xfrm>
          <a:custGeom>
            <a:avLst/>
            <a:gdLst>
              <a:gd name="T0" fmla="*/ 113654565 w 41"/>
              <a:gd name="T1" fmla="*/ 77490623 h 32"/>
              <a:gd name="T2" fmla="*/ 30491917 w 41"/>
              <a:gd name="T3" fmla="*/ 107813599 h 32"/>
              <a:gd name="T4" fmla="*/ 0 w 41"/>
              <a:gd name="T5" fmla="*/ 37061211 h 32"/>
              <a:gd name="T6" fmla="*/ 55441211 w 41"/>
              <a:gd name="T7" fmla="*/ 0 h 32"/>
              <a:gd name="T8" fmla="*/ 88705271 w 41"/>
              <a:gd name="T9" fmla="*/ 0 h 32"/>
              <a:gd name="T10" fmla="*/ 113654565 w 41"/>
              <a:gd name="T11" fmla="*/ 77490623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2" name="Freeform 229"/>
          <p:cNvSpPr>
            <a:spLocks/>
          </p:cNvSpPr>
          <p:nvPr/>
        </p:nvSpPr>
        <p:spPr bwMode="auto">
          <a:xfrm>
            <a:off x="4624754" y="2300288"/>
            <a:ext cx="246185" cy="176212"/>
          </a:xfrm>
          <a:custGeom>
            <a:avLst/>
            <a:gdLst>
              <a:gd name="T0" fmla="*/ 415991233 w 158"/>
              <a:gd name="T1" fmla="*/ 193986037 h 98"/>
              <a:gd name="T2" fmla="*/ 450182848 w 158"/>
              <a:gd name="T3" fmla="*/ 258648649 h 98"/>
              <a:gd name="T4" fmla="*/ 356157594 w 158"/>
              <a:gd name="T5" fmla="*/ 316843561 h 98"/>
              <a:gd name="T6" fmla="*/ 333363184 w 158"/>
              <a:gd name="T7" fmla="*/ 316843561 h 98"/>
              <a:gd name="T8" fmla="*/ 273529546 w 158"/>
              <a:gd name="T9" fmla="*/ 316843561 h 98"/>
              <a:gd name="T10" fmla="*/ 151011279 w 158"/>
              <a:gd name="T11" fmla="*/ 258648649 h 98"/>
              <a:gd name="T12" fmla="*/ 125367568 w 158"/>
              <a:gd name="T13" fmla="*/ 258648649 h 98"/>
              <a:gd name="T14" fmla="*/ 91175953 w 158"/>
              <a:gd name="T15" fmla="*/ 223084392 h 98"/>
              <a:gd name="T16" fmla="*/ 25643711 w 158"/>
              <a:gd name="T17" fmla="*/ 223084392 h 98"/>
              <a:gd name="T18" fmla="*/ 0 w 158"/>
              <a:gd name="T19" fmla="*/ 54961961 h 98"/>
              <a:gd name="T20" fmla="*/ 176653303 w 158"/>
              <a:gd name="T21" fmla="*/ 0 h 98"/>
              <a:gd name="T22" fmla="*/ 207995616 w 158"/>
              <a:gd name="T23" fmla="*/ 29098355 h 98"/>
              <a:gd name="T24" fmla="*/ 233639328 w 158"/>
              <a:gd name="T25" fmla="*/ 0 h 98"/>
              <a:gd name="T26" fmla="*/ 356157594 w 158"/>
              <a:gd name="T27" fmla="*/ 29098355 h 98"/>
              <a:gd name="T28" fmla="*/ 393198511 w 158"/>
              <a:gd name="T29" fmla="*/ 29098355 h 98"/>
              <a:gd name="T30" fmla="*/ 415991233 w 158"/>
              <a:gd name="T31" fmla="*/ 90526218 h 98"/>
              <a:gd name="T32" fmla="*/ 393198511 w 158"/>
              <a:gd name="T33" fmla="*/ 168120633 h 98"/>
              <a:gd name="T34" fmla="*/ 415991233 w 158"/>
              <a:gd name="T35" fmla="*/ 193986037 h 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3" name="Freeform 230"/>
          <p:cNvSpPr>
            <a:spLocks/>
          </p:cNvSpPr>
          <p:nvPr/>
        </p:nvSpPr>
        <p:spPr bwMode="auto">
          <a:xfrm>
            <a:off x="4624754" y="2300288"/>
            <a:ext cx="246185" cy="176212"/>
          </a:xfrm>
          <a:custGeom>
            <a:avLst/>
            <a:gdLst>
              <a:gd name="T0" fmla="*/ 415991233 w 158"/>
              <a:gd name="T1" fmla="*/ 193986037 h 98"/>
              <a:gd name="T2" fmla="*/ 450182848 w 158"/>
              <a:gd name="T3" fmla="*/ 258648649 h 98"/>
              <a:gd name="T4" fmla="*/ 356157594 w 158"/>
              <a:gd name="T5" fmla="*/ 316843561 h 98"/>
              <a:gd name="T6" fmla="*/ 333363184 w 158"/>
              <a:gd name="T7" fmla="*/ 316843561 h 98"/>
              <a:gd name="T8" fmla="*/ 273529546 w 158"/>
              <a:gd name="T9" fmla="*/ 316843561 h 98"/>
              <a:gd name="T10" fmla="*/ 151011279 w 158"/>
              <a:gd name="T11" fmla="*/ 258648649 h 98"/>
              <a:gd name="T12" fmla="*/ 125367568 w 158"/>
              <a:gd name="T13" fmla="*/ 258648649 h 98"/>
              <a:gd name="T14" fmla="*/ 91175953 w 158"/>
              <a:gd name="T15" fmla="*/ 223084392 h 98"/>
              <a:gd name="T16" fmla="*/ 25643711 w 158"/>
              <a:gd name="T17" fmla="*/ 223084392 h 98"/>
              <a:gd name="T18" fmla="*/ 0 w 158"/>
              <a:gd name="T19" fmla="*/ 54961961 h 98"/>
              <a:gd name="T20" fmla="*/ 176653303 w 158"/>
              <a:gd name="T21" fmla="*/ 0 h 98"/>
              <a:gd name="T22" fmla="*/ 207995616 w 158"/>
              <a:gd name="T23" fmla="*/ 29098355 h 98"/>
              <a:gd name="T24" fmla="*/ 233639328 w 158"/>
              <a:gd name="T25" fmla="*/ 0 h 98"/>
              <a:gd name="T26" fmla="*/ 356157594 w 158"/>
              <a:gd name="T27" fmla="*/ 29098355 h 98"/>
              <a:gd name="T28" fmla="*/ 393198511 w 158"/>
              <a:gd name="T29" fmla="*/ 29098355 h 98"/>
              <a:gd name="T30" fmla="*/ 415991233 w 158"/>
              <a:gd name="T31" fmla="*/ 90526218 h 98"/>
              <a:gd name="T32" fmla="*/ 393198511 w 158"/>
              <a:gd name="T33" fmla="*/ 168120633 h 98"/>
              <a:gd name="T34" fmla="*/ 415991233 w 158"/>
              <a:gd name="T35" fmla="*/ 193986037 h 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4" name="Freeform 231"/>
          <p:cNvSpPr>
            <a:spLocks/>
          </p:cNvSpPr>
          <p:nvPr/>
        </p:nvSpPr>
        <p:spPr bwMode="auto">
          <a:xfrm>
            <a:off x="4443046" y="2300288"/>
            <a:ext cx="194897" cy="241300"/>
          </a:xfrm>
          <a:custGeom>
            <a:avLst/>
            <a:gdLst>
              <a:gd name="T0" fmla="*/ 213980762 w 125"/>
              <a:gd name="T1" fmla="*/ 29184695 h 134"/>
              <a:gd name="T2" fmla="*/ 213980762 w 125"/>
              <a:gd name="T3" fmla="*/ 55126246 h 134"/>
              <a:gd name="T4" fmla="*/ 296719832 w 125"/>
              <a:gd name="T5" fmla="*/ 0 h 134"/>
              <a:gd name="T6" fmla="*/ 330956281 w 125"/>
              <a:gd name="T7" fmla="*/ 29184695 h 134"/>
              <a:gd name="T8" fmla="*/ 296719832 w 125"/>
              <a:gd name="T9" fmla="*/ 29184695 h 134"/>
              <a:gd name="T10" fmla="*/ 330956281 w 125"/>
              <a:gd name="T11" fmla="*/ 55126246 h 134"/>
              <a:gd name="T12" fmla="*/ 356634040 w 125"/>
              <a:gd name="T13" fmla="*/ 223744525 h 134"/>
              <a:gd name="T14" fmla="*/ 356634040 w 125"/>
              <a:gd name="T15" fmla="*/ 197804775 h 134"/>
              <a:gd name="T16" fmla="*/ 245364314 w 125"/>
              <a:gd name="T17" fmla="*/ 262656851 h 134"/>
              <a:gd name="T18" fmla="*/ 273894970 w 125"/>
              <a:gd name="T19" fmla="*/ 291841546 h 134"/>
              <a:gd name="T20" fmla="*/ 330956281 w 125"/>
              <a:gd name="T21" fmla="*/ 366423054 h 134"/>
              <a:gd name="T22" fmla="*/ 273894970 w 125"/>
              <a:gd name="T23" fmla="*/ 392364604 h 134"/>
              <a:gd name="T24" fmla="*/ 296719832 w 125"/>
              <a:gd name="T25" fmla="*/ 434520075 h 134"/>
              <a:gd name="T26" fmla="*/ 148359072 w 125"/>
              <a:gd name="T27" fmla="*/ 434520075 h 134"/>
              <a:gd name="T28" fmla="*/ 62767105 w 125"/>
              <a:gd name="T29" fmla="*/ 434520075 h 134"/>
              <a:gd name="T30" fmla="*/ 62767105 w 125"/>
              <a:gd name="T31" fmla="*/ 366423054 h 134"/>
              <a:gd name="T32" fmla="*/ 0 w 125"/>
              <a:gd name="T33" fmla="*/ 291841546 h 134"/>
              <a:gd name="T34" fmla="*/ 0 w 125"/>
              <a:gd name="T35" fmla="*/ 262656851 h 134"/>
              <a:gd name="T36" fmla="*/ 0 w 125"/>
              <a:gd name="T37" fmla="*/ 223744525 h 134"/>
              <a:gd name="T38" fmla="*/ 0 w 125"/>
              <a:gd name="T39" fmla="*/ 168620080 h 134"/>
              <a:gd name="T40" fmla="*/ 39942242 w 125"/>
              <a:gd name="T41" fmla="*/ 123221466 h 134"/>
              <a:gd name="T42" fmla="*/ 62767105 w 125"/>
              <a:gd name="T43" fmla="*/ 55126246 h 134"/>
              <a:gd name="T44" fmla="*/ 91297760 w 125"/>
              <a:gd name="T45" fmla="*/ 55126246 h 134"/>
              <a:gd name="T46" fmla="*/ 122681313 w 125"/>
              <a:gd name="T47" fmla="*/ 0 h 134"/>
              <a:gd name="T48" fmla="*/ 148359072 w 125"/>
              <a:gd name="T49" fmla="*/ 0 h 134"/>
              <a:gd name="T50" fmla="*/ 213980762 w 125"/>
              <a:gd name="T51" fmla="*/ 29184695 h 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5" name="Freeform 232"/>
          <p:cNvSpPr>
            <a:spLocks/>
          </p:cNvSpPr>
          <p:nvPr/>
        </p:nvSpPr>
        <p:spPr bwMode="auto">
          <a:xfrm>
            <a:off x="4443046" y="2300288"/>
            <a:ext cx="194897" cy="241300"/>
          </a:xfrm>
          <a:custGeom>
            <a:avLst/>
            <a:gdLst>
              <a:gd name="T0" fmla="*/ 213980762 w 125"/>
              <a:gd name="T1" fmla="*/ 29184695 h 134"/>
              <a:gd name="T2" fmla="*/ 213980762 w 125"/>
              <a:gd name="T3" fmla="*/ 55126246 h 134"/>
              <a:gd name="T4" fmla="*/ 296719832 w 125"/>
              <a:gd name="T5" fmla="*/ 0 h 134"/>
              <a:gd name="T6" fmla="*/ 330956281 w 125"/>
              <a:gd name="T7" fmla="*/ 29184695 h 134"/>
              <a:gd name="T8" fmla="*/ 296719832 w 125"/>
              <a:gd name="T9" fmla="*/ 29184695 h 134"/>
              <a:gd name="T10" fmla="*/ 330956281 w 125"/>
              <a:gd name="T11" fmla="*/ 55126246 h 134"/>
              <a:gd name="T12" fmla="*/ 356634040 w 125"/>
              <a:gd name="T13" fmla="*/ 223744525 h 134"/>
              <a:gd name="T14" fmla="*/ 356634040 w 125"/>
              <a:gd name="T15" fmla="*/ 197804775 h 134"/>
              <a:gd name="T16" fmla="*/ 245364314 w 125"/>
              <a:gd name="T17" fmla="*/ 262656851 h 134"/>
              <a:gd name="T18" fmla="*/ 273894970 w 125"/>
              <a:gd name="T19" fmla="*/ 291841546 h 134"/>
              <a:gd name="T20" fmla="*/ 330956281 w 125"/>
              <a:gd name="T21" fmla="*/ 366423054 h 134"/>
              <a:gd name="T22" fmla="*/ 273894970 w 125"/>
              <a:gd name="T23" fmla="*/ 392364604 h 134"/>
              <a:gd name="T24" fmla="*/ 296719832 w 125"/>
              <a:gd name="T25" fmla="*/ 434520075 h 134"/>
              <a:gd name="T26" fmla="*/ 148359072 w 125"/>
              <a:gd name="T27" fmla="*/ 434520075 h 134"/>
              <a:gd name="T28" fmla="*/ 62767105 w 125"/>
              <a:gd name="T29" fmla="*/ 434520075 h 134"/>
              <a:gd name="T30" fmla="*/ 62767105 w 125"/>
              <a:gd name="T31" fmla="*/ 366423054 h 134"/>
              <a:gd name="T32" fmla="*/ 0 w 125"/>
              <a:gd name="T33" fmla="*/ 291841546 h 134"/>
              <a:gd name="T34" fmla="*/ 0 w 125"/>
              <a:gd name="T35" fmla="*/ 262656851 h 134"/>
              <a:gd name="T36" fmla="*/ 0 w 125"/>
              <a:gd name="T37" fmla="*/ 223744525 h 134"/>
              <a:gd name="T38" fmla="*/ 0 w 125"/>
              <a:gd name="T39" fmla="*/ 168620080 h 134"/>
              <a:gd name="T40" fmla="*/ 39942242 w 125"/>
              <a:gd name="T41" fmla="*/ 123221466 h 134"/>
              <a:gd name="T42" fmla="*/ 62767105 w 125"/>
              <a:gd name="T43" fmla="*/ 55126246 h 134"/>
              <a:gd name="T44" fmla="*/ 91297760 w 125"/>
              <a:gd name="T45" fmla="*/ 55126246 h 134"/>
              <a:gd name="T46" fmla="*/ 122681313 w 125"/>
              <a:gd name="T47" fmla="*/ 0 h 134"/>
              <a:gd name="T48" fmla="*/ 148359072 w 125"/>
              <a:gd name="T49" fmla="*/ 0 h 134"/>
              <a:gd name="T50" fmla="*/ 213980762 w 125"/>
              <a:gd name="T51" fmla="*/ 29184695 h 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6" name="Freeform 233"/>
          <p:cNvSpPr>
            <a:spLocks/>
          </p:cNvSpPr>
          <p:nvPr/>
        </p:nvSpPr>
        <p:spPr bwMode="auto">
          <a:xfrm>
            <a:off x="4365382" y="2409825"/>
            <a:ext cx="77665" cy="52388"/>
          </a:xfrm>
          <a:custGeom>
            <a:avLst/>
            <a:gdLst>
              <a:gd name="T0" fmla="*/ 25485097 w 50"/>
              <a:gd name="T1" fmla="*/ 0 h 29"/>
              <a:gd name="T2" fmla="*/ 0 w 50"/>
              <a:gd name="T3" fmla="*/ 26107289 h 29"/>
              <a:gd name="T4" fmla="*/ 56632615 w 50"/>
              <a:gd name="T5" fmla="*/ 94638019 h 29"/>
              <a:gd name="T6" fmla="*/ 82116029 w 50"/>
              <a:gd name="T7" fmla="*/ 62003908 h 29"/>
              <a:gd name="T8" fmla="*/ 82116029 w 50"/>
              <a:gd name="T9" fmla="*/ 94638019 h 29"/>
              <a:gd name="T10" fmla="*/ 116095598 w 50"/>
              <a:gd name="T11" fmla="*/ 94638019 h 29"/>
              <a:gd name="T12" fmla="*/ 141580695 w 50"/>
              <a:gd name="T13" fmla="*/ 62003908 h 29"/>
              <a:gd name="T14" fmla="*/ 141580695 w 50"/>
              <a:gd name="T15" fmla="*/ 26107289 h 29"/>
              <a:gd name="T16" fmla="*/ 82116029 w 50"/>
              <a:gd name="T17" fmla="*/ 0 h 29"/>
              <a:gd name="T18" fmla="*/ 25485097 w 50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7" name="Freeform 234"/>
          <p:cNvSpPr>
            <a:spLocks/>
          </p:cNvSpPr>
          <p:nvPr/>
        </p:nvSpPr>
        <p:spPr bwMode="auto">
          <a:xfrm>
            <a:off x="4365382" y="2409825"/>
            <a:ext cx="77665" cy="52388"/>
          </a:xfrm>
          <a:custGeom>
            <a:avLst/>
            <a:gdLst>
              <a:gd name="T0" fmla="*/ 25485097 w 50"/>
              <a:gd name="T1" fmla="*/ 0 h 29"/>
              <a:gd name="T2" fmla="*/ 0 w 50"/>
              <a:gd name="T3" fmla="*/ 26107289 h 29"/>
              <a:gd name="T4" fmla="*/ 56632615 w 50"/>
              <a:gd name="T5" fmla="*/ 94638019 h 29"/>
              <a:gd name="T6" fmla="*/ 82116029 w 50"/>
              <a:gd name="T7" fmla="*/ 62003908 h 29"/>
              <a:gd name="T8" fmla="*/ 82116029 w 50"/>
              <a:gd name="T9" fmla="*/ 94638019 h 29"/>
              <a:gd name="T10" fmla="*/ 116095598 w 50"/>
              <a:gd name="T11" fmla="*/ 94638019 h 29"/>
              <a:gd name="T12" fmla="*/ 141580695 w 50"/>
              <a:gd name="T13" fmla="*/ 62003908 h 29"/>
              <a:gd name="T14" fmla="*/ 141580695 w 50"/>
              <a:gd name="T15" fmla="*/ 26107289 h 29"/>
              <a:gd name="T16" fmla="*/ 82116029 w 50"/>
              <a:gd name="T17" fmla="*/ 0 h 29"/>
              <a:gd name="T18" fmla="*/ 25485097 w 50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8" name="Freeform 235"/>
          <p:cNvSpPr>
            <a:spLocks/>
          </p:cNvSpPr>
          <p:nvPr/>
        </p:nvSpPr>
        <p:spPr bwMode="auto">
          <a:xfrm>
            <a:off x="4428393" y="1778000"/>
            <a:ext cx="524608" cy="407988"/>
          </a:xfrm>
          <a:custGeom>
            <a:avLst/>
            <a:gdLst>
              <a:gd name="T0" fmla="*/ 569862022 w 335"/>
              <a:gd name="T1" fmla="*/ 129211777 h 227"/>
              <a:gd name="T2" fmla="*/ 592885122 w 335"/>
              <a:gd name="T3" fmla="*/ 93679077 h 227"/>
              <a:gd name="T4" fmla="*/ 661959513 w 335"/>
              <a:gd name="T5" fmla="*/ 129211777 h 227"/>
              <a:gd name="T6" fmla="*/ 754058699 w 335"/>
              <a:gd name="T7" fmla="*/ 129211777 h 227"/>
              <a:gd name="T8" fmla="*/ 777083496 w 335"/>
              <a:gd name="T9" fmla="*/ 129211777 h 227"/>
              <a:gd name="T10" fmla="*/ 777083496 w 335"/>
              <a:gd name="T11" fmla="*/ 64605888 h 227"/>
              <a:gd name="T12" fmla="*/ 846157886 w 335"/>
              <a:gd name="T13" fmla="*/ 64605888 h 227"/>
              <a:gd name="T14" fmla="*/ 903719878 w 335"/>
              <a:gd name="T15" fmla="*/ 93679077 h 227"/>
              <a:gd name="T16" fmla="*/ 903719878 w 335"/>
              <a:gd name="T17" fmla="*/ 129211777 h 227"/>
              <a:gd name="T18" fmla="*/ 964159121 w 335"/>
              <a:gd name="T19" fmla="*/ 93679077 h 227"/>
              <a:gd name="T20" fmla="*/ 869182683 w 335"/>
              <a:gd name="T21" fmla="*/ 64605888 h 227"/>
              <a:gd name="T22" fmla="*/ 964159121 w 335"/>
              <a:gd name="T23" fmla="*/ 35532699 h 227"/>
              <a:gd name="T24" fmla="*/ 869182683 w 335"/>
              <a:gd name="T25" fmla="*/ 35532699 h 227"/>
              <a:gd name="T26" fmla="*/ 846157886 w 335"/>
              <a:gd name="T27" fmla="*/ 0 h 227"/>
              <a:gd name="T28" fmla="*/ 811620691 w 335"/>
              <a:gd name="T29" fmla="*/ 35532699 h 227"/>
              <a:gd name="T30" fmla="*/ 777083496 w 335"/>
              <a:gd name="T31" fmla="*/ 35532699 h 227"/>
              <a:gd name="T32" fmla="*/ 754058699 w 335"/>
              <a:gd name="T33" fmla="*/ 35532699 h 227"/>
              <a:gd name="T34" fmla="*/ 754058699 w 335"/>
              <a:gd name="T35" fmla="*/ 0 h 227"/>
              <a:gd name="T36" fmla="*/ 719521504 w 335"/>
              <a:gd name="T37" fmla="*/ 35532699 h 227"/>
              <a:gd name="T38" fmla="*/ 661959513 w 335"/>
              <a:gd name="T39" fmla="*/ 35532699 h 227"/>
              <a:gd name="T40" fmla="*/ 592885122 w 335"/>
              <a:gd name="T41" fmla="*/ 64605888 h 227"/>
              <a:gd name="T42" fmla="*/ 509421083 w 335"/>
              <a:gd name="T43" fmla="*/ 64605888 h 227"/>
              <a:gd name="T44" fmla="*/ 448981839 w 335"/>
              <a:gd name="T45" fmla="*/ 93679077 h 227"/>
              <a:gd name="T46" fmla="*/ 448981839 w 335"/>
              <a:gd name="T47" fmla="*/ 129211777 h 227"/>
              <a:gd name="T48" fmla="*/ 486396286 w 335"/>
              <a:gd name="T49" fmla="*/ 129211777 h 227"/>
              <a:gd name="T50" fmla="*/ 448981839 w 335"/>
              <a:gd name="T51" fmla="*/ 129211777 h 227"/>
              <a:gd name="T52" fmla="*/ 417321896 w 335"/>
              <a:gd name="T53" fmla="*/ 129211777 h 227"/>
              <a:gd name="T54" fmla="*/ 417321896 w 335"/>
              <a:gd name="T55" fmla="*/ 93679077 h 227"/>
              <a:gd name="T56" fmla="*/ 359761600 w 335"/>
              <a:gd name="T57" fmla="*/ 129211777 h 227"/>
              <a:gd name="T58" fmla="*/ 382786397 w 335"/>
              <a:gd name="T59" fmla="*/ 158284966 h 227"/>
              <a:gd name="T60" fmla="*/ 417321896 w 335"/>
              <a:gd name="T61" fmla="*/ 158284966 h 227"/>
              <a:gd name="T62" fmla="*/ 325224405 w 335"/>
              <a:gd name="T63" fmla="*/ 232581917 h 227"/>
              <a:gd name="T64" fmla="*/ 273418613 w 335"/>
              <a:gd name="T65" fmla="*/ 329490749 h 227"/>
              <a:gd name="T66" fmla="*/ 175563227 w 335"/>
              <a:gd name="T67" fmla="*/ 432860890 h 227"/>
              <a:gd name="T68" fmla="*/ 146782231 w 335"/>
              <a:gd name="T69" fmla="*/ 394096638 h 227"/>
              <a:gd name="T70" fmla="*/ 115123984 w 335"/>
              <a:gd name="T71" fmla="*/ 468393589 h 227"/>
              <a:gd name="T72" fmla="*/ 89220239 w 335"/>
              <a:gd name="T73" fmla="*/ 468393589 h 227"/>
              <a:gd name="T74" fmla="*/ 0 w 335"/>
              <a:gd name="T75" fmla="*/ 532999477 h 227"/>
              <a:gd name="T76" fmla="*/ 0 w 335"/>
              <a:gd name="T77" fmla="*/ 562072666 h 227"/>
              <a:gd name="T78" fmla="*/ 0 w 335"/>
              <a:gd name="T79" fmla="*/ 591145855 h 227"/>
              <a:gd name="T80" fmla="*/ 23024797 w 335"/>
              <a:gd name="T81" fmla="*/ 626678555 h 227"/>
              <a:gd name="T82" fmla="*/ 0 w 335"/>
              <a:gd name="T83" fmla="*/ 665442806 h 227"/>
              <a:gd name="T84" fmla="*/ 23024797 w 335"/>
              <a:gd name="T85" fmla="*/ 665442806 h 227"/>
              <a:gd name="T86" fmla="*/ 23024797 w 335"/>
              <a:gd name="T87" fmla="*/ 733278450 h 227"/>
              <a:gd name="T88" fmla="*/ 89220239 w 335"/>
              <a:gd name="T89" fmla="*/ 733278450 h 227"/>
              <a:gd name="T90" fmla="*/ 207221474 w 335"/>
              <a:gd name="T91" fmla="*/ 665442806 h 227"/>
              <a:gd name="T92" fmla="*/ 241758669 w 335"/>
              <a:gd name="T93" fmla="*/ 665442806 h 227"/>
              <a:gd name="T94" fmla="*/ 273418613 w 335"/>
              <a:gd name="T95" fmla="*/ 626678555 h 227"/>
              <a:gd name="T96" fmla="*/ 299320661 w 335"/>
              <a:gd name="T97" fmla="*/ 626678555 h 227"/>
              <a:gd name="T98" fmla="*/ 273418613 w 335"/>
              <a:gd name="T99" fmla="*/ 562072666 h 227"/>
              <a:gd name="T100" fmla="*/ 299320661 w 335"/>
              <a:gd name="T101" fmla="*/ 562072666 h 227"/>
              <a:gd name="T102" fmla="*/ 273418613 w 335"/>
              <a:gd name="T103" fmla="*/ 468393589 h 227"/>
              <a:gd name="T104" fmla="*/ 273418613 w 335"/>
              <a:gd name="T105" fmla="*/ 394096638 h 227"/>
              <a:gd name="T106" fmla="*/ 359761600 w 335"/>
              <a:gd name="T107" fmla="*/ 394096638 h 227"/>
              <a:gd name="T108" fmla="*/ 325224405 w 335"/>
              <a:gd name="T109" fmla="*/ 365023449 h 227"/>
              <a:gd name="T110" fmla="*/ 359761600 w 335"/>
              <a:gd name="T111" fmla="*/ 261655106 h 227"/>
              <a:gd name="T112" fmla="*/ 417321896 w 335"/>
              <a:gd name="T113" fmla="*/ 232581917 h 227"/>
              <a:gd name="T114" fmla="*/ 448981839 w 335"/>
              <a:gd name="T115" fmla="*/ 158284966 h 227"/>
              <a:gd name="T116" fmla="*/ 486396286 w 335"/>
              <a:gd name="T117" fmla="*/ 158284966 h 227"/>
              <a:gd name="T118" fmla="*/ 509421083 w 335"/>
              <a:gd name="T119" fmla="*/ 129211777 h 227"/>
              <a:gd name="T120" fmla="*/ 569862022 w 335"/>
              <a:gd name="T121" fmla="*/ 158284966 h 227"/>
              <a:gd name="T122" fmla="*/ 569862022 w 335"/>
              <a:gd name="T123" fmla="*/ 12921177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49" name="Freeform 236"/>
          <p:cNvSpPr>
            <a:spLocks/>
          </p:cNvSpPr>
          <p:nvPr/>
        </p:nvSpPr>
        <p:spPr bwMode="auto">
          <a:xfrm>
            <a:off x="4428393" y="1778000"/>
            <a:ext cx="524608" cy="407988"/>
          </a:xfrm>
          <a:custGeom>
            <a:avLst/>
            <a:gdLst>
              <a:gd name="T0" fmla="*/ 569862022 w 335"/>
              <a:gd name="T1" fmla="*/ 129211777 h 227"/>
              <a:gd name="T2" fmla="*/ 592885122 w 335"/>
              <a:gd name="T3" fmla="*/ 93679077 h 227"/>
              <a:gd name="T4" fmla="*/ 661959513 w 335"/>
              <a:gd name="T5" fmla="*/ 129211777 h 227"/>
              <a:gd name="T6" fmla="*/ 754058699 w 335"/>
              <a:gd name="T7" fmla="*/ 129211777 h 227"/>
              <a:gd name="T8" fmla="*/ 777083496 w 335"/>
              <a:gd name="T9" fmla="*/ 129211777 h 227"/>
              <a:gd name="T10" fmla="*/ 777083496 w 335"/>
              <a:gd name="T11" fmla="*/ 64605888 h 227"/>
              <a:gd name="T12" fmla="*/ 846157886 w 335"/>
              <a:gd name="T13" fmla="*/ 64605888 h 227"/>
              <a:gd name="T14" fmla="*/ 903719878 w 335"/>
              <a:gd name="T15" fmla="*/ 93679077 h 227"/>
              <a:gd name="T16" fmla="*/ 903719878 w 335"/>
              <a:gd name="T17" fmla="*/ 129211777 h 227"/>
              <a:gd name="T18" fmla="*/ 964159121 w 335"/>
              <a:gd name="T19" fmla="*/ 93679077 h 227"/>
              <a:gd name="T20" fmla="*/ 869182683 w 335"/>
              <a:gd name="T21" fmla="*/ 64605888 h 227"/>
              <a:gd name="T22" fmla="*/ 964159121 w 335"/>
              <a:gd name="T23" fmla="*/ 35532699 h 227"/>
              <a:gd name="T24" fmla="*/ 869182683 w 335"/>
              <a:gd name="T25" fmla="*/ 35532699 h 227"/>
              <a:gd name="T26" fmla="*/ 846157886 w 335"/>
              <a:gd name="T27" fmla="*/ 0 h 227"/>
              <a:gd name="T28" fmla="*/ 811620691 w 335"/>
              <a:gd name="T29" fmla="*/ 35532699 h 227"/>
              <a:gd name="T30" fmla="*/ 777083496 w 335"/>
              <a:gd name="T31" fmla="*/ 35532699 h 227"/>
              <a:gd name="T32" fmla="*/ 754058699 w 335"/>
              <a:gd name="T33" fmla="*/ 35532699 h 227"/>
              <a:gd name="T34" fmla="*/ 754058699 w 335"/>
              <a:gd name="T35" fmla="*/ 0 h 227"/>
              <a:gd name="T36" fmla="*/ 719521504 w 335"/>
              <a:gd name="T37" fmla="*/ 35532699 h 227"/>
              <a:gd name="T38" fmla="*/ 661959513 w 335"/>
              <a:gd name="T39" fmla="*/ 35532699 h 227"/>
              <a:gd name="T40" fmla="*/ 592885122 w 335"/>
              <a:gd name="T41" fmla="*/ 64605888 h 227"/>
              <a:gd name="T42" fmla="*/ 509421083 w 335"/>
              <a:gd name="T43" fmla="*/ 64605888 h 227"/>
              <a:gd name="T44" fmla="*/ 448981839 w 335"/>
              <a:gd name="T45" fmla="*/ 93679077 h 227"/>
              <a:gd name="T46" fmla="*/ 448981839 w 335"/>
              <a:gd name="T47" fmla="*/ 129211777 h 227"/>
              <a:gd name="T48" fmla="*/ 486396286 w 335"/>
              <a:gd name="T49" fmla="*/ 129211777 h 227"/>
              <a:gd name="T50" fmla="*/ 448981839 w 335"/>
              <a:gd name="T51" fmla="*/ 129211777 h 227"/>
              <a:gd name="T52" fmla="*/ 417321896 w 335"/>
              <a:gd name="T53" fmla="*/ 129211777 h 227"/>
              <a:gd name="T54" fmla="*/ 417321896 w 335"/>
              <a:gd name="T55" fmla="*/ 93679077 h 227"/>
              <a:gd name="T56" fmla="*/ 359761600 w 335"/>
              <a:gd name="T57" fmla="*/ 129211777 h 227"/>
              <a:gd name="T58" fmla="*/ 382786397 w 335"/>
              <a:gd name="T59" fmla="*/ 158284966 h 227"/>
              <a:gd name="T60" fmla="*/ 417321896 w 335"/>
              <a:gd name="T61" fmla="*/ 158284966 h 227"/>
              <a:gd name="T62" fmla="*/ 325224405 w 335"/>
              <a:gd name="T63" fmla="*/ 232581917 h 227"/>
              <a:gd name="T64" fmla="*/ 273418613 w 335"/>
              <a:gd name="T65" fmla="*/ 329490749 h 227"/>
              <a:gd name="T66" fmla="*/ 175563227 w 335"/>
              <a:gd name="T67" fmla="*/ 432860890 h 227"/>
              <a:gd name="T68" fmla="*/ 146782231 w 335"/>
              <a:gd name="T69" fmla="*/ 394096638 h 227"/>
              <a:gd name="T70" fmla="*/ 115123984 w 335"/>
              <a:gd name="T71" fmla="*/ 468393589 h 227"/>
              <a:gd name="T72" fmla="*/ 89220239 w 335"/>
              <a:gd name="T73" fmla="*/ 468393589 h 227"/>
              <a:gd name="T74" fmla="*/ 0 w 335"/>
              <a:gd name="T75" fmla="*/ 532999477 h 227"/>
              <a:gd name="T76" fmla="*/ 0 w 335"/>
              <a:gd name="T77" fmla="*/ 562072666 h 227"/>
              <a:gd name="T78" fmla="*/ 0 w 335"/>
              <a:gd name="T79" fmla="*/ 591145855 h 227"/>
              <a:gd name="T80" fmla="*/ 23024797 w 335"/>
              <a:gd name="T81" fmla="*/ 626678555 h 227"/>
              <a:gd name="T82" fmla="*/ 0 w 335"/>
              <a:gd name="T83" fmla="*/ 665442806 h 227"/>
              <a:gd name="T84" fmla="*/ 23024797 w 335"/>
              <a:gd name="T85" fmla="*/ 665442806 h 227"/>
              <a:gd name="T86" fmla="*/ 23024797 w 335"/>
              <a:gd name="T87" fmla="*/ 733278450 h 227"/>
              <a:gd name="T88" fmla="*/ 89220239 w 335"/>
              <a:gd name="T89" fmla="*/ 733278450 h 227"/>
              <a:gd name="T90" fmla="*/ 207221474 w 335"/>
              <a:gd name="T91" fmla="*/ 665442806 h 227"/>
              <a:gd name="T92" fmla="*/ 241758669 w 335"/>
              <a:gd name="T93" fmla="*/ 665442806 h 227"/>
              <a:gd name="T94" fmla="*/ 273418613 w 335"/>
              <a:gd name="T95" fmla="*/ 626678555 h 227"/>
              <a:gd name="T96" fmla="*/ 299320661 w 335"/>
              <a:gd name="T97" fmla="*/ 626678555 h 227"/>
              <a:gd name="T98" fmla="*/ 273418613 w 335"/>
              <a:gd name="T99" fmla="*/ 562072666 h 227"/>
              <a:gd name="T100" fmla="*/ 299320661 w 335"/>
              <a:gd name="T101" fmla="*/ 562072666 h 227"/>
              <a:gd name="T102" fmla="*/ 273418613 w 335"/>
              <a:gd name="T103" fmla="*/ 468393589 h 227"/>
              <a:gd name="T104" fmla="*/ 273418613 w 335"/>
              <a:gd name="T105" fmla="*/ 394096638 h 227"/>
              <a:gd name="T106" fmla="*/ 359761600 w 335"/>
              <a:gd name="T107" fmla="*/ 394096638 h 227"/>
              <a:gd name="T108" fmla="*/ 325224405 w 335"/>
              <a:gd name="T109" fmla="*/ 365023449 h 227"/>
              <a:gd name="T110" fmla="*/ 359761600 w 335"/>
              <a:gd name="T111" fmla="*/ 261655106 h 227"/>
              <a:gd name="T112" fmla="*/ 417321896 w 335"/>
              <a:gd name="T113" fmla="*/ 232581917 h 227"/>
              <a:gd name="T114" fmla="*/ 448981839 w 335"/>
              <a:gd name="T115" fmla="*/ 158284966 h 227"/>
              <a:gd name="T116" fmla="*/ 486396286 w 335"/>
              <a:gd name="T117" fmla="*/ 158284966 h 227"/>
              <a:gd name="T118" fmla="*/ 509421083 w 335"/>
              <a:gd name="T119" fmla="*/ 129211777 h 227"/>
              <a:gd name="T120" fmla="*/ 569862022 w 335"/>
              <a:gd name="T121" fmla="*/ 158284966 h 227"/>
              <a:gd name="T122" fmla="*/ 569862022 w 335"/>
              <a:gd name="T123" fmla="*/ 129211777 h 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0" name="Freeform 237"/>
          <p:cNvSpPr>
            <a:spLocks/>
          </p:cNvSpPr>
          <p:nvPr/>
        </p:nvSpPr>
        <p:spPr bwMode="auto">
          <a:xfrm>
            <a:off x="4560277" y="1851026"/>
            <a:ext cx="259374" cy="430213"/>
          </a:xfrm>
          <a:custGeom>
            <a:avLst/>
            <a:gdLst>
              <a:gd name="T0" fmla="*/ 31518052 w 166"/>
              <a:gd name="T1" fmla="*/ 498989478 h 239"/>
              <a:gd name="T2" fmla="*/ 0 w 166"/>
              <a:gd name="T3" fmla="*/ 534632355 h 239"/>
              <a:gd name="T4" fmla="*/ 57304625 w 166"/>
              <a:gd name="T5" fmla="*/ 699882749 h 239"/>
              <a:gd name="T6" fmla="*/ 83091198 w 166"/>
              <a:gd name="T7" fmla="*/ 774406801 h 239"/>
              <a:gd name="T8" fmla="*/ 117474989 w 166"/>
              <a:gd name="T9" fmla="*/ 774406801 h 239"/>
              <a:gd name="T10" fmla="*/ 140395823 w 166"/>
              <a:gd name="T11" fmla="*/ 699882749 h 239"/>
              <a:gd name="T12" fmla="*/ 206295973 w 166"/>
              <a:gd name="T13" fmla="*/ 699882749 h 239"/>
              <a:gd name="T14" fmla="*/ 243543810 w 166"/>
              <a:gd name="T15" fmla="*/ 573515330 h 239"/>
              <a:gd name="T16" fmla="*/ 292252910 w 166"/>
              <a:gd name="T17" fmla="*/ 534632355 h 239"/>
              <a:gd name="T18" fmla="*/ 266466337 w 166"/>
              <a:gd name="T19" fmla="*/ 534632355 h 239"/>
              <a:gd name="T20" fmla="*/ 292252910 w 166"/>
              <a:gd name="T21" fmla="*/ 498989478 h 239"/>
              <a:gd name="T22" fmla="*/ 243543810 w 166"/>
              <a:gd name="T23" fmla="*/ 434185720 h 239"/>
              <a:gd name="T24" fmla="*/ 243543810 w 166"/>
              <a:gd name="T25" fmla="*/ 366141864 h 239"/>
              <a:gd name="T26" fmla="*/ 389671112 w 166"/>
              <a:gd name="T27" fmla="*/ 236534347 h 239"/>
              <a:gd name="T28" fmla="*/ 418323424 w 166"/>
              <a:gd name="T29" fmla="*/ 171730589 h 239"/>
              <a:gd name="T30" fmla="*/ 475628049 w 166"/>
              <a:gd name="T31" fmla="*/ 171730589 h 239"/>
              <a:gd name="T32" fmla="*/ 449841476 w 166"/>
              <a:gd name="T33" fmla="*/ 29160881 h 239"/>
              <a:gd name="T34" fmla="*/ 326636701 w 166"/>
              <a:gd name="T35" fmla="*/ 0 h 239"/>
              <a:gd name="T36" fmla="*/ 326636701 w 166"/>
              <a:gd name="T37" fmla="*/ 29160881 h 239"/>
              <a:gd name="T38" fmla="*/ 266466337 w 166"/>
              <a:gd name="T39" fmla="*/ 0 h 239"/>
              <a:gd name="T40" fmla="*/ 243543810 w 166"/>
              <a:gd name="T41" fmla="*/ 29160881 h 239"/>
              <a:gd name="T42" fmla="*/ 206295973 w 166"/>
              <a:gd name="T43" fmla="*/ 29160881 h 239"/>
              <a:gd name="T44" fmla="*/ 174779614 w 166"/>
              <a:gd name="T45" fmla="*/ 103686733 h 239"/>
              <a:gd name="T46" fmla="*/ 117474989 w 166"/>
              <a:gd name="T47" fmla="*/ 129607516 h 239"/>
              <a:gd name="T48" fmla="*/ 83091198 w 166"/>
              <a:gd name="T49" fmla="*/ 236534347 h 239"/>
              <a:gd name="T50" fmla="*/ 117474989 w 166"/>
              <a:gd name="T51" fmla="*/ 262455131 h 239"/>
              <a:gd name="T52" fmla="*/ 31518052 w 166"/>
              <a:gd name="T53" fmla="*/ 262455131 h 239"/>
              <a:gd name="T54" fmla="*/ 31518052 w 166"/>
              <a:gd name="T55" fmla="*/ 340221081 h 239"/>
              <a:gd name="T56" fmla="*/ 57304625 w 166"/>
              <a:gd name="T57" fmla="*/ 434185720 h 239"/>
              <a:gd name="T58" fmla="*/ 31518052 w 166"/>
              <a:gd name="T59" fmla="*/ 434185720 h 239"/>
              <a:gd name="T60" fmla="*/ 57304625 w 166"/>
              <a:gd name="T61" fmla="*/ 498989478 h 239"/>
              <a:gd name="T62" fmla="*/ 31518052 w 166"/>
              <a:gd name="T63" fmla="*/ 498989478 h 2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1" name="Freeform 238"/>
          <p:cNvSpPr>
            <a:spLocks/>
          </p:cNvSpPr>
          <p:nvPr/>
        </p:nvSpPr>
        <p:spPr bwMode="auto">
          <a:xfrm>
            <a:off x="4560277" y="1851026"/>
            <a:ext cx="259374" cy="430213"/>
          </a:xfrm>
          <a:custGeom>
            <a:avLst/>
            <a:gdLst>
              <a:gd name="T0" fmla="*/ 31518052 w 166"/>
              <a:gd name="T1" fmla="*/ 498989478 h 239"/>
              <a:gd name="T2" fmla="*/ 0 w 166"/>
              <a:gd name="T3" fmla="*/ 534632355 h 239"/>
              <a:gd name="T4" fmla="*/ 57304625 w 166"/>
              <a:gd name="T5" fmla="*/ 699882749 h 239"/>
              <a:gd name="T6" fmla="*/ 83091198 w 166"/>
              <a:gd name="T7" fmla="*/ 774406801 h 239"/>
              <a:gd name="T8" fmla="*/ 117474989 w 166"/>
              <a:gd name="T9" fmla="*/ 774406801 h 239"/>
              <a:gd name="T10" fmla="*/ 140395823 w 166"/>
              <a:gd name="T11" fmla="*/ 699882749 h 239"/>
              <a:gd name="T12" fmla="*/ 206295973 w 166"/>
              <a:gd name="T13" fmla="*/ 699882749 h 239"/>
              <a:gd name="T14" fmla="*/ 243543810 w 166"/>
              <a:gd name="T15" fmla="*/ 573515330 h 239"/>
              <a:gd name="T16" fmla="*/ 292252910 w 166"/>
              <a:gd name="T17" fmla="*/ 534632355 h 239"/>
              <a:gd name="T18" fmla="*/ 266466337 w 166"/>
              <a:gd name="T19" fmla="*/ 534632355 h 239"/>
              <a:gd name="T20" fmla="*/ 292252910 w 166"/>
              <a:gd name="T21" fmla="*/ 498989478 h 239"/>
              <a:gd name="T22" fmla="*/ 243543810 w 166"/>
              <a:gd name="T23" fmla="*/ 434185720 h 239"/>
              <a:gd name="T24" fmla="*/ 243543810 w 166"/>
              <a:gd name="T25" fmla="*/ 366141864 h 239"/>
              <a:gd name="T26" fmla="*/ 389671112 w 166"/>
              <a:gd name="T27" fmla="*/ 236534347 h 239"/>
              <a:gd name="T28" fmla="*/ 418323424 w 166"/>
              <a:gd name="T29" fmla="*/ 171730589 h 239"/>
              <a:gd name="T30" fmla="*/ 475628049 w 166"/>
              <a:gd name="T31" fmla="*/ 171730589 h 239"/>
              <a:gd name="T32" fmla="*/ 449841476 w 166"/>
              <a:gd name="T33" fmla="*/ 29160881 h 239"/>
              <a:gd name="T34" fmla="*/ 326636701 w 166"/>
              <a:gd name="T35" fmla="*/ 0 h 239"/>
              <a:gd name="T36" fmla="*/ 326636701 w 166"/>
              <a:gd name="T37" fmla="*/ 29160881 h 239"/>
              <a:gd name="T38" fmla="*/ 266466337 w 166"/>
              <a:gd name="T39" fmla="*/ 0 h 239"/>
              <a:gd name="T40" fmla="*/ 243543810 w 166"/>
              <a:gd name="T41" fmla="*/ 29160881 h 239"/>
              <a:gd name="T42" fmla="*/ 206295973 w 166"/>
              <a:gd name="T43" fmla="*/ 29160881 h 239"/>
              <a:gd name="T44" fmla="*/ 174779614 w 166"/>
              <a:gd name="T45" fmla="*/ 103686733 h 239"/>
              <a:gd name="T46" fmla="*/ 117474989 w 166"/>
              <a:gd name="T47" fmla="*/ 129607516 h 239"/>
              <a:gd name="T48" fmla="*/ 83091198 w 166"/>
              <a:gd name="T49" fmla="*/ 236534347 h 239"/>
              <a:gd name="T50" fmla="*/ 117474989 w 166"/>
              <a:gd name="T51" fmla="*/ 262455131 h 239"/>
              <a:gd name="T52" fmla="*/ 31518052 w 166"/>
              <a:gd name="T53" fmla="*/ 262455131 h 239"/>
              <a:gd name="T54" fmla="*/ 31518052 w 166"/>
              <a:gd name="T55" fmla="*/ 340221081 h 239"/>
              <a:gd name="T56" fmla="*/ 57304625 w 166"/>
              <a:gd name="T57" fmla="*/ 434185720 h 239"/>
              <a:gd name="T58" fmla="*/ 31518052 w 166"/>
              <a:gd name="T59" fmla="*/ 434185720 h 239"/>
              <a:gd name="T60" fmla="*/ 57304625 w 166"/>
              <a:gd name="T61" fmla="*/ 498989478 h 239"/>
              <a:gd name="T62" fmla="*/ 31518052 w 166"/>
              <a:gd name="T63" fmla="*/ 498989478 h 2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2" name="Freeform 239"/>
          <p:cNvSpPr>
            <a:spLocks/>
          </p:cNvSpPr>
          <p:nvPr/>
        </p:nvSpPr>
        <p:spPr bwMode="auto">
          <a:xfrm>
            <a:off x="4740520" y="1816100"/>
            <a:ext cx="244719" cy="311150"/>
          </a:xfrm>
          <a:custGeom>
            <a:avLst/>
            <a:gdLst>
              <a:gd name="T0" fmla="*/ 327911460 w 157"/>
              <a:gd name="T1" fmla="*/ 61462017 h 173"/>
              <a:gd name="T2" fmla="*/ 327911460 w 157"/>
              <a:gd name="T3" fmla="*/ 25877608 h 173"/>
              <a:gd name="T4" fmla="*/ 273735739 w 157"/>
              <a:gd name="T5" fmla="*/ 0 h 173"/>
              <a:gd name="T6" fmla="*/ 205301382 w 157"/>
              <a:gd name="T7" fmla="*/ 0 h 173"/>
              <a:gd name="T8" fmla="*/ 205301382 w 157"/>
              <a:gd name="T9" fmla="*/ 61462017 h 173"/>
              <a:gd name="T10" fmla="*/ 182489930 w 157"/>
              <a:gd name="T11" fmla="*/ 61462017 h 173"/>
              <a:gd name="T12" fmla="*/ 91245809 w 157"/>
              <a:gd name="T13" fmla="*/ 61462017 h 173"/>
              <a:gd name="T14" fmla="*/ 22811452 w 157"/>
              <a:gd name="T15" fmla="*/ 25877608 h 173"/>
              <a:gd name="T16" fmla="*/ 0 w 157"/>
              <a:gd name="T17" fmla="*/ 61462017 h 173"/>
              <a:gd name="T18" fmla="*/ 122610078 w 157"/>
              <a:gd name="T19" fmla="*/ 93809027 h 173"/>
              <a:gd name="T20" fmla="*/ 145421531 w 157"/>
              <a:gd name="T21" fmla="*/ 232905667 h 173"/>
              <a:gd name="T22" fmla="*/ 182489930 w 157"/>
              <a:gd name="T23" fmla="*/ 232905667 h 173"/>
              <a:gd name="T24" fmla="*/ 205301382 w 157"/>
              <a:gd name="T25" fmla="*/ 232905667 h 173"/>
              <a:gd name="T26" fmla="*/ 205301382 w 157"/>
              <a:gd name="T27" fmla="*/ 258783275 h 173"/>
              <a:gd name="T28" fmla="*/ 91245809 w 157"/>
              <a:gd name="T29" fmla="*/ 401115515 h 173"/>
              <a:gd name="T30" fmla="*/ 62730227 w 157"/>
              <a:gd name="T31" fmla="*/ 401115515 h 173"/>
              <a:gd name="T32" fmla="*/ 91245809 w 157"/>
              <a:gd name="T33" fmla="*/ 465811334 h 173"/>
              <a:gd name="T34" fmla="*/ 91245809 w 157"/>
              <a:gd name="T35" fmla="*/ 520802151 h 173"/>
              <a:gd name="T36" fmla="*/ 182489930 w 157"/>
              <a:gd name="T37" fmla="*/ 559620361 h 173"/>
              <a:gd name="T38" fmla="*/ 327911460 w 157"/>
              <a:gd name="T39" fmla="*/ 520802151 h 173"/>
              <a:gd name="T40" fmla="*/ 447671163 w 157"/>
              <a:gd name="T41" fmla="*/ 401115515 h 173"/>
              <a:gd name="T42" fmla="*/ 419157270 w 157"/>
              <a:gd name="T43" fmla="*/ 326714694 h 173"/>
              <a:gd name="T44" fmla="*/ 419157270 w 157"/>
              <a:gd name="T45" fmla="*/ 297601486 h 173"/>
              <a:gd name="T46" fmla="*/ 387791312 w 157"/>
              <a:gd name="T47" fmla="*/ 258783275 h 173"/>
              <a:gd name="T48" fmla="*/ 387791312 w 157"/>
              <a:gd name="T49" fmla="*/ 232905667 h 173"/>
              <a:gd name="T50" fmla="*/ 353574977 w 157"/>
              <a:gd name="T51" fmla="*/ 164974248 h 173"/>
              <a:gd name="T52" fmla="*/ 353574977 w 157"/>
              <a:gd name="T53" fmla="*/ 119688434 h 173"/>
              <a:gd name="T54" fmla="*/ 296547191 w 157"/>
              <a:gd name="T55" fmla="*/ 93809027 h 173"/>
              <a:gd name="T56" fmla="*/ 296547191 w 157"/>
              <a:gd name="T57" fmla="*/ 61462017 h 173"/>
              <a:gd name="T58" fmla="*/ 327911460 w 157"/>
              <a:gd name="T59" fmla="*/ 61462017 h 1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3" name="Freeform 240"/>
          <p:cNvSpPr>
            <a:spLocks/>
          </p:cNvSpPr>
          <p:nvPr/>
        </p:nvSpPr>
        <p:spPr bwMode="auto">
          <a:xfrm>
            <a:off x="4740520" y="1816100"/>
            <a:ext cx="244719" cy="311150"/>
          </a:xfrm>
          <a:custGeom>
            <a:avLst/>
            <a:gdLst>
              <a:gd name="T0" fmla="*/ 327911460 w 157"/>
              <a:gd name="T1" fmla="*/ 61462017 h 173"/>
              <a:gd name="T2" fmla="*/ 327911460 w 157"/>
              <a:gd name="T3" fmla="*/ 25877608 h 173"/>
              <a:gd name="T4" fmla="*/ 273735739 w 157"/>
              <a:gd name="T5" fmla="*/ 0 h 173"/>
              <a:gd name="T6" fmla="*/ 205301382 w 157"/>
              <a:gd name="T7" fmla="*/ 0 h 173"/>
              <a:gd name="T8" fmla="*/ 205301382 w 157"/>
              <a:gd name="T9" fmla="*/ 61462017 h 173"/>
              <a:gd name="T10" fmla="*/ 182489930 w 157"/>
              <a:gd name="T11" fmla="*/ 61462017 h 173"/>
              <a:gd name="T12" fmla="*/ 91245809 w 157"/>
              <a:gd name="T13" fmla="*/ 61462017 h 173"/>
              <a:gd name="T14" fmla="*/ 22811452 w 157"/>
              <a:gd name="T15" fmla="*/ 25877608 h 173"/>
              <a:gd name="T16" fmla="*/ 0 w 157"/>
              <a:gd name="T17" fmla="*/ 61462017 h 173"/>
              <a:gd name="T18" fmla="*/ 122610078 w 157"/>
              <a:gd name="T19" fmla="*/ 93809027 h 173"/>
              <a:gd name="T20" fmla="*/ 145421531 w 157"/>
              <a:gd name="T21" fmla="*/ 232905667 h 173"/>
              <a:gd name="T22" fmla="*/ 182489930 w 157"/>
              <a:gd name="T23" fmla="*/ 232905667 h 173"/>
              <a:gd name="T24" fmla="*/ 205301382 w 157"/>
              <a:gd name="T25" fmla="*/ 232905667 h 173"/>
              <a:gd name="T26" fmla="*/ 205301382 w 157"/>
              <a:gd name="T27" fmla="*/ 258783275 h 173"/>
              <a:gd name="T28" fmla="*/ 91245809 w 157"/>
              <a:gd name="T29" fmla="*/ 401115515 h 173"/>
              <a:gd name="T30" fmla="*/ 62730227 w 157"/>
              <a:gd name="T31" fmla="*/ 401115515 h 173"/>
              <a:gd name="T32" fmla="*/ 91245809 w 157"/>
              <a:gd name="T33" fmla="*/ 465811334 h 173"/>
              <a:gd name="T34" fmla="*/ 91245809 w 157"/>
              <a:gd name="T35" fmla="*/ 520802151 h 173"/>
              <a:gd name="T36" fmla="*/ 182489930 w 157"/>
              <a:gd name="T37" fmla="*/ 559620361 h 173"/>
              <a:gd name="T38" fmla="*/ 327911460 w 157"/>
              <a:gd name="T39" fmla="*/ 520802151 h 173"/>
              <a:gd name="T40" fmla="*/ 447671163 w 157"/>
              <a:gd name="T41" fmla="*/ 401115515 h 173"/>
              <a:gd name="T42" fmla="*/ 419157270 w 157"/>
              <a:gd name="T43" fmla="*/ 326714694 h 173"/>
              <a:gd name="T44" fmla="*/ 419157270 w 157"/>
              <a:gd name="T45" fmla="*/ 297601486 h 173"/>
              <a:gd name="T46" fmla="*/ 387791312 w 157"/>
              <a:gd name="T47" fmla="*/ 258783275 h 173"/>
              <a:gd name="T48" fmla="*/ 387791312 w 157"/>
              <a:gd name="T49" fmla="*/ 232905667 h 173"/>
              <a:gd name="T50" fmla="*/ 353574977 w 157"/>
              <a:gd name="T51" fmla="*/ 164974248 h 173"/>
              <a:gd name="T52" fmla="*/ 353574977 w 157"/>
              <a:gd name="T53" fmla="*/ 119688434 h 173"/>
              <a:gd name="T54" fmla="*/ 296547191 w 157"/>
              <a:gd name="T55" fmla="*/ 93809027 h 173"/>
              <a:gd name="T56" fmla="*/ 296547191 w 157"/>
              <a:gd name="T57" fmla="*/ 61462017 h 173"/>
              <a:gd name="T58" fmla="*/ 327911460 w 157"/>
              <a:gd name="T59" fmla="*/ 61462017 h 1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noFill/>
          <a:ln w="9525" cap="flat">
            <a:solidFill>
              <a:srgbClr val="94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4" name="Freeform 241"/>
          <p:cNvSpPr>
            <a:spLocks/>
          </p:cNvSpPr>
          <p:nvPr/>
        </p:nvSpPr>
        <p:spPr bwMode="auto">
          <a:xfrm>
            <a:off x="1502020" y="1700214"/>
            <a:ext cx="1754065" cy="1042987"/>
          </a:xfrm>
          <a:custGeom>
            <a:avLst/>
            <a:gdLst>
              <a:gd name="T0" fmla="*/ 2147483647 w 1122"/>
              <a:gd name="T1" fmla="*/ 1539249206 h 580"/>
              <a:gd name="T2" fmla="*/ 2147483647 w 1122"/>
              <a:gd name="T3" fmla="*/ 1678299154 h 580"/>
              <a:gd name="T4" fmla="*/ 2070938237 w 1122"/>
              <a:gd name="T5" fmla="*/ 1742973339 h 580"/>
              <a:gd name="T6" fmla="*/ 1959073215 w 1122"/>
              <a:gd name="T7" fmla="*/ 1772076273 h 580"/>
              <a:gd name="T8" fmla="*/ 1741079449 w 1122"/>
              <a:gd name="T9" fmla="*/ 1875554969 h 580"/>
              <a:gd name="T10" fmla="*/ 1893100103 w 1122"/>
              <a:gd name="T11" fmla="*/ 1633026325 h 580"/>
              <a:gd name="T12" fmla="*/ 1959073215 w 1122"/>
              <a:gd name="T13" fmla="*/ 1603923391 h 580"/>
              <a:gd name="T14" fmla="*/ 1775498804 w 1122"/>
              <a:gd name="T15" fmla="*/ 1471339963 h 580"/>
              <a:gd name="T16" fmla="*/ 1591926087 w 1122"/>
              <a:gd name="T17" fmla="*/ 1471339963 h 580"/>
              <a:gd name="T18" fmla="*/ 1416956939 w 1122"/>
              <a:gd name="T19" fmla="*/ 1396964200 h 580"/>
              <a:gd name="T20" fmla="*/ 114734007 w 1122"/>
              <a:gd name="T21" fmla="*/ 1338758332 h 580"/>
              <a:gd name="T22" fmla="*/ 57366157 w 1122"/>
              <a:gd name="T23" fmla="*/ 1202941644 h 580"/>
              <a:gd name="T24" fmla="*/ 174969149 w 1122"/>
              <a:gd name="T25" fmla="*/ 1012152348 h 580"/>
              <a:gd name="T26" fmla="*/ 174969149 w 1122"/>
              <a:gd name="T27" fmla="*/ 769623704 h 580"/>
              <a:gd name="T28" fmla="*/ 57366157 w 1122"/>
              <a:gd name="T29" fmla="*/ 730819193 h 580"/>
              <a:gd name="T30" fmla="*/ 697005915 w 1122"/>
              <a:gd name="T31" fmla="*/ 271631578 h 580"/>
              <a:gd name="T32" fmla="*/ 986707377 w 1122"/>
              <a:gd name="T33" fmla="*/ 206957393 h 580"/>
              <a:gd name="T34" fmla="*/ 1081361874 w 1122"/>
              <a:gd name="T35" fmla="*/ 232827067 h 580"/>
              <a:gd name="T36" fmla="*/ 1287883086 w 1122"/>
              <a:gd name="T37" fmla="*/ 206957393 h 580"/>
              <a:gd name="T38" fmla="*/ 1474324789 w 1122"/>
              <a:gd name="T39" fmla="*/ 300736310 h 580"/>
              <a:gd name="T40" fmla="*/ 1591926087 w 1122"/>
              <a:gd name="T41" fmla="*/ 300736310 h 580"/>
              <a:gd name="T42" fmla="*/ 1649292244 w 1122"/>
              <a:gd name="T43" fmla="*/ 300736310 h 580"/>
              <a:gd name="T44" fmla="*/ 1893100103 w 1122"/>
              <a:gd name="T45" fmla="*/ 326605984 h 580"/>
              <a:gd name="T46" fmla="*/ 2010703095 w 1122"/>
              <a:gd name="T47" fmla="*/ 271631578 h 580"/>
              <a:gd name="T48" fmla="*/ 2147483647 w 1122"/>
              <a:gd name="T49" fmla="*/ 271631578 h 580"/>
              <a:gd name="T50" fmla="*/ 2102488607 w 1122"/>
              <a:gd name="T51" fmla="*/ 326605984 h 580"/>
              <a:gd name="T52" fmla="*/ 2147483647 w 1122"/>
              <a:gd name="T53" fmla="*/ 206957393 h 580"/>
              <a:gd name="T54" fmla="*/ 2147483647 w 1122"/>
              <a:gd name="T55" fmla="*/ 38804511 h 580"/>
              <a:gd name="T56" fmla="*/ 2147483647 w 1122"/>
              <a:gd name="T57" fmla="*/ 64674185 h 580"/>
              <a:gd name="T58" fmla="*/ 2147483647 w 1122"/>
              <a:gd name="T59" fmla="*/ 103478696 h 580"/>
              <a:gd name="T60" fmla="*/ 2147483647 w 1122"/>
              <a:gd name="T61" fmla="*/ 232827067 h 580"/>
              <a:gd name="T62" fmla="*/ 2147483647 w 1122"/>
              <a:gd name="T63" fmla="*/ 271631578 h 580"/>
              <a:gd name="T64" fmla="*/ 2147483647 w 1122"/>
              <a:gd name="T65" fmla="*/ 300736310 h 580"/>
              <a:gd name="T66" fmla="*/ 2147483647 w 1122"/>
              <a:gd name="T67" fmla="*/ 232827067 h 580"/>
              <a:gd name="T68" fmla="*/ 2147483647 w 1122"/>
              <a:gd name="T69" fmla="*/ 375110275 h 580"/>
              <a:gd name="T70" fmla="*/ 2147483647 w 1122"/>
              <a:gd name="T71" fmla="*/ 400979949 h 580"/>
              <a:gd name="T72" fmla="*/ 2147483647 w 1122"/>
              <a:gd name="T73" fmla="*/ 533563377 h 580"/>
              <a:gd name="T74" fmla="*/ 1984887308 w 1122"/>
              <a:gd name="T75" fmla="*/ 637042074 h 580"/>
              <a:gd name="T76" fmla="*/ 1775498804 w 1122"/>
              <a:gd name="T77" fmla="*/ 843999466 h 580"/>
              <a:gd name="T78" fmla="*/ 1861549733 w 1122"/>
              <a:gd name="T79" fmla="*/ 937776586 h 580"/>
              <a:gd name="T80" fmla="*/ 2070938237 w 1122"/>
              <a:gd name="T81" fmla="*/ 1170605451 h 580"/>
              <a:gd name="T82" fmla="*/ 2147483647 w 1122"/>
              <a:gd name="T83" fmla="*/ 1076826533 h 580"/>
              <a:gd name="T84" fmla="*/ 2147483647 w 1122"/>
              <a:gd name="T85" fmla="*/ 843999466 h 580"/>
              <a:gd name="T86" fmla="*/ 2147483647 w 1122"/>
              <a:gd name="T87" fmla="*/ 637042074 h 580"/>
              <a:gd name="T88" fmla="*/ 2147483647 w 1122"/>
              <a:gd name="T89" fmla="*/ 672613325 h 580"/>
              <a:gd name="T90" fmla="*/ 2147483647 w 1122"/>
              <a:gd name="T91" fmla="*/ 805194955 h 580"/>
              <a:gd name="T92" fmla="*/ 2147483647 w 1122"/>
              <a:gd name="T93" fmla="*/ 769623704 h 580"/>
              <a:gd name="T94" fmla="*/ 2147483647 w 1122"/>
              <a:gd name="T95" fmla="*/ 966881318 h 580"/>
              <a:gd name="T96" fmla="*/ 2147483647 w 1122"/>
              <a:gd name="T97" fmla="*/ 1041257080 h 580"/>
              <a:gd name="T98" fmla="*/ 2147483647 w 1122"/>
              <a:gd name="T99" fmla="*/ 1105931265 h 580"/>
              <a:gd name="T100" fmla="*/ 2147483647 w 1122"/>
              <a:gd name="T101" fmla="*/ 1135034199 h 580"/>
              <a:gd name="T102" fmla="*/ 2147483647 w 1122"/>
              <a:gd name="T103" fmla="*/ 1338758332 h 580"/>
              <a:gd name="T104" fmla="*/ 2147483647 w 1122"/>
              <a:gd name="T105" fmla="*/ 1396964200 h 580"/>
              <a:gd name="T106" fmla="*/ 2147483647 w 1122"/>
              <a:gd name="T107" fmla="*/ 1539249206 h 580"/>
              <a:gd name="T108" fmla="*/ 2147483647 w 1122"/>
              <a:gd name="T109" fmla="*/ 1442237029 h 580"/>
              <a:gd name="T110" fmla="*/ 2147483647 w 1122"/>
              <a:gd name="T111" fmla="*/ 1510144474 h 580"/>
              <a:gd name="T112" fmla="*/ 2147483647 w 1122"/>
              <a:gd name="T113" fmla="*/ 1603923391 h 580"/>
              <a:gd name="T114" fmla="*/ 2147483647 w 1122"/>
              <a:gd name="T115" fmla="*/ 1603923391 h 580"/>
              <a:gd name="T116" fmla="*/ 2147483647 w 1122"/>
              <a:gd name="T117" fmla="*/ 1772076273 h 580"/>
              <a:gd name="T118" fmla="*/ 2147483647 w 1122"/>
              <a:gd name="T119" fmla="*/ 1633026325 h 5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5" name="Freeform 242"/>
          <p:cNvSpPr>
            <a:spLocks/>
          </p:cNvSpPr>
          <p:nvPr/>
        </p:nvSpPr>
        <p:spPr bwMode="auto">
          <a:xfrm>
            <a:off x="1502020" y="1700214"/>
            <a:ext cx="1754065" cy="1042987"/>
          </a:xfrm>
          <a:custGeom>
            <a:avLst/>
            <a:gdLst>
              <a:gd name="T0" fmla="*/ 2147483647 w 1122"/>
              <a:gd name="T1" fmla="*/ 1539249206 h 580"/>
              <a:gd name="T2" fmla="*/ 2147483647 w 1122"/>
              <a:gd name="T3" fmla="*/ 1678299154 h 580"/>
              <a:gd name="T4" fmla="*/ 2070938237 w 1122"/>
              <a:gd name="T5" fmla="*/ 1742973339 h 580"/>
              <a:gd name="T6" fmla="*/ 1959073215 w 1122"/>
              <a:gd name="T7" fmla="*/ 1772076273 h 580"/>
              <a:gd name="T8" fmla="*/ 1741079449 w 1122"/>
              <a:gd name="T9" fmla="*/ 1875554969 h 580"/>
              <a:gd name="T10" fmla="*/ 1893100103 w 1122"/>
              <a:gd name="T11" fmla="*/ 1633026325 h 580"/>
              <a:gd name="T12" fmla="*/ 1959073215 w 1122"/>
              <a:gd name="T13" fmla="*/ 1603923391 h 580"/>
              <a:gd name="T14" fmla="*/ 1775498804 w 1122"/>
              <a:gd name="T15" fmla="*/ 1471339963 h 580"/>
              <a:gd name="T16" fmla="*/ 1591926087 w 1122"/>
              <a:gd name="T17" fmla="*/ 1471339963 h 580"/>
              <a:gd name="T18" fmla="*/ 1416956939 w 1122"/>
              <a:gd name="T19" fmla="*/ 1396964200 h 580"/>
              <a:gd name="T20" fmla="*/ 114734007 w 1122"/>
              <a:gd name="T21" fmla="*/ 1338758332 h 580"/>
              <a:gd name="T22" fmla="*/ 57366157 w 1122"/>
              <a:gd name="T23" fmla="*/ 1202941644 h 580"/>
              <a:gd name="T24" fmla="*/ 174969149 w 1122"/>
              <a:gd name="T25" fmla="*/ 1012152348 h 580"/>
              <a:gd name="T26" fmla="*/ 174969149 w 1122"/>
              <a:gd name="T27" fmla="*/ 769623704 h 580"/>
              <a:gd name="T28" fmla="*/ 57366157 w 1122"/>
              <a:gd name="T29" fmla="*/ 730819193 h 580"/>
              <a:gd name="T30" fmla="*/ 697005915 w 1122"/>
              <a:gd name="T31" fmla="*/ 271631578 h 580"/>
              <a:gd name="T32" fmla="*/ 986707377 w 1122"/>
              <a:gd name="T33" fmla="*/ 206957393 h 580"/>
              <a:gd name="T34" fmla="*/ 1081361874 w 1122"/>
              <a:gd name="T35" fmla="*/ 232827067 h 580"/>
              <a:gd name="T36" fmla="*/ 1287883086 w 1122"/>
              <a:gd name="T37" fmla="*/ 206957393 h 580"/>
              <a:gd name="T38" fmla="*/ 1474324789 w 1122"/>
              <a:gd name="T39" fmla="*/ 300736310 h 580"/>
              <a:gd name="T40" fmla="*/ 1591926087 w 1122"/>
              <a:gd name="T41" fmla="*/ 300736310 h 580"/>
              <a:gd name="T42" fmla="*/ 1649292244 w 1122"/>
              <a:gd name="T43" fmla="*/ 300736310 h 580"/>
              <a:gd name="T44" fmla="*/ 1893100103 w 1122"/>
              <a:gd name="T45" fmla="*/ 326605984 h 580"/>
              <a:gd name="T46" fmla="*/ 2010703095 w 1122"/>
              <a:gd name="T47" fmla="*/ 271631578 h 580"/>
              <a:gd name="T48" fmla="*/ 2147483647 w 1122"/>
              <a:gd name="T49" fmla="*/ 271631578 h 580"/>
              <a:gd name="T50" fmla="*/ 2102488607 w 1122"/>
              <a:gd name="T51" fmla="*/ 326605984 h 580"/>
              <a:gd name="T52" fmla="*/ 2147483647 w 1122"/>
              <a:gd name="T53" fmla="*/ 206957393 h 580"/>
              <a:gd name="T54" fmla="*/ 2147483647 w 1122"/>
              <a:gd name="T55" fmla="*/ 38804511 h 580"/>
              <a:gd name="T56" fmla="*/ 2147483647 w 1122"/>
              <a:gd name="T57" fmla="*/ 64674185 h 580"/>
              <a:gd name="T58" fmla="*/ 2147483647 w 1122"/>
              <a:gd name="T59" fmla="*/ 103478696 h 580"/>
              <a:gd name="T60" fmla="*/ 2147483647 w 1122"/>
              <a:gd name="T61" fmla="*/ 232827067 h 580"/>
              <a:gd name="T62" fmla="*/ 2147483647 w 1122"/>
              <a:gd name="T63" fmla="*/ 271631578 h 580"/>
              <a:gd name="T64" fmla="*/ 2147483647 w 1122"/>
              <a:gd name="T65" fmla="*/ 300736310 h 580"/>
              <a:gd name="T66" fmla="*/ 2147483647 w 1122"/>
              <a:gd name="T67" fmla="*/ 232827067 h 580"/>
              <a:gd name="T68" fmla="*/ 2147483647 w 1122"/>
              <a:gd name="T69" fmla="*/ 375110275 h 580"/>
              <a:gd name="T70" fmla="*/ 2147483647 w 1122"/>
              <a:gd name="T71" fmla="*/ 400979949 h 580"/>
              <a:gd name="T72" fmla="*/ 2147483647 w 1122"/>
              <a:gd name="T73" fmla="*/ 533563377 h 580"/>
              <a:gd name="T74" fmla="*/ 1984887308 w 1122"/>
              <a:gd name="T75" fmla="*/ 637042074 h 580"/>
              <a:gd name="T76" fmla="*/ 1775498804 w 1122"/>
              <a:gd name="T77" fmla="*/ 843999466 h 580"/>
              <a:gd name="T78" fmla="*/ 1861549733 w 1122"/>
              <a:gd name="T79" fmla="*/ 937776586 h 580"/>
              <a:gd name="T80" fmla="*/ 2070938237 w 1122"/>
              <a:gd name="T81" fmla="*/ 1170605451 h 580"/>
              <a:gd name="T82" fmla="*/ 2147483647 w 1122"/>
              <a:gd name="T83" fmla="*/ 1076826533 h 580"/>
              <a:gd name="T84" fmla="*/ 2147483647 w 1122"/>
              <a:gd name="T85" fmla="*/ 843999466 h 580"/>
              <a:gd name="T86" fmla="*/ 2147483647 w 1122"/>
              <a:gd name="T87" fmla="*/ 637042074 h 580"/>
              <a:gd name="T88" fmla="*/ 2147483647 w 1122"/>
              <a:gd name="T89" fmla="*/ 672613325 h 580"/>
              <a:gd name="T90" fmla="*/ 2147483647 w 1122"/>
              <a:gd name="T91" fmla="*/ 805194955 h 580"/>
              <a:gd name="T92" fmla="*/ 2147483647 w 1122"/>
              <a:gd name="T93" fmla="*/ 769623704 h 580"/>
              <a:gd name="T94" fmla="*/ 2147483647 w 1122"/>
              <a:gd name="T95" fmla="*/ 966881318 h 580"/>
              <a:gd name="T96" fmla="*/ 2147483647 w 1122"/>
              <a:gd name="T97" fmla="*/ 1041257080 h 580"/>
              <a:gd name="T98" fmla="*/ 2147483647 w 1122"/>
              <a:gd name="T99" fmla="*/ 1105931265 h 580"/>
              <a:gd name="T100" fmla="*/ 2147483647 w 1122"/>
              <a:gd name="T101" fmla="*/ 1135034199 h 580"/>
              <a:gd name="T102" fmla="*/ 2147483647 w 1122"/>
              <a:gd name="T103" fmla="*/ 1338758332 h 580"/>
              <a:gd name="T104" fmla="*/ 2147483647 w 1122"/>
              <a:gd name="T105" fmla="*/ 1396964200 h 580"/>
              <a:gd name="T106" fmla="*/ 2147483647 w 1122"/>
              <a:gd name="T107" fmla="*/ 1539249206 h 580"/>
              <a:gd name="T108" fmla="*/ 2147483647 w 1122"/>
              <a:gd name="T109" fmla="*/ 1442237029 h 580"/>
              <a:gd name="T110" fmla="*/ 2147483647 w 1122"/>
              <a:gd name="T111" fmla="*/ 1510144474 h 580"/>
              <a:gd name="T112" fmla="*/ 2147483647 w 1122"/>
              <a:gd name="T113" fmla="*/ 1603923391 h 580"/>
              <a:gd name="T114" fmla="*/ 2147483647 w 1122"/>
              <a:gd name="T115" fmla="*/ 1603923391 h 580"/>
              <a:gd name="T116" fmla="*/ 2147483647 w 1122"/>
              <a:gd name="T117" fmla="*/ 1772076273 h 580"/>
              <a:gd name="T118" fmla="*/ 2147483647 w 1122"/>
              <a:gd name="T119" fmla="*/ 1633026325 h 5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6" name="Freeform 243"/>
          <p:cNvSpPr>
            <a:spLocks/>
          </p:cNvSpPr>
          <p:nvPr/>
        </p:nvSpPr>
        <p:spPr bwMode="auto">
          <a:xfrm>
            <a:off x="763466" y="1778000"/>
            <a:ext cx="1047750" cy="539750"/>
          </a:xfrm>
          <a:custGeom>
            <a:avLst/>
            <a:gdLst>
              <a:gd name="T0" fmla="*/ 1920068173 w 671"/>
              <a:gd name="T1" fmla="*/ 93873320 h 300"/>
              <a:gd name="T2" fmla="*/ 1585272247 w 671"/>
              <a:gd name="T3" fmla="*/ 35607308 h 300"/>
              <a:gd name="T4" fmla="*/ 1502289235 w 671"/>
              <a:gd name="T5" fmla="*/ 0 h 300"/>
              <a:gd name="T6" fmla="*/ 1201831049 w 671"/>
              <a:gd name="T7" fmla="*/ 64739414 h 300"/>
              <a:gd name="T8" fmla="*/ 932850113 w 671"/>
              <a:gd name="T9" fmla="*/ 129480628 h 300"/>
              <a:gd name="T10" fmla="*/ 932850113 w 671"/>
              <a:gd name="T11" fmla="*/ 187746640 h 300"/>
              <a:gd name="T12" fmla="*/ 932850113 w 671"/>
              <a:gd name="T13" fmla="*/ 262197956 h 300"/>
              <a:gd name="T14" fmla="*/ 835559567 w 671"/>
              <a:gd name="T15" fmla="*/ 262197956 h 300"/>
              <a:gd name="T16" fmla="*/ 623807069 w 671"/>
              <a:gd name="T17" fmla="*/ 301041964 h 300"/>
              <a:gd name="T18" fmla="*/ 623807069 w 671"/>
              <a:gd name="T19" fmla="*/ 365781378 h 300"/>
              <a:gd name="T20" fmla="*/ 835559567 w 671"/>
              <a:gd name="T21" fmla="*/ 330174071 h 300"/>
              <a:gd name="T22" fmla="*/ 569439122 w 671"/>
              <a:gd name="T23" fmla="*/ 469364801 h 300"/>
              <a:gd name="T24" fmla="*/ 392026056 w 671"/>
              <a:gd name="T25" fmla="*/ 627977535 h 300"/>
              <a:gd name="T26" fmla="*/ 417778938 w 671"/>
              <a:gd name="T27" fmla="*/ 705665552 h 300"/>
              <a:gd name="T28" fmla="*/ 569439122 w 671"/>
              <a:gd name="T29" fmla="*/ 705665552 h 300"/>
              <a:gd name="T30" fmla="*/ 0 w 671"/>
              <a:gd name="T31" fmla="*/ 971100208 h 300"/>
              <a:gd name="T32" fmla="*/ 517931666 w 671"/>
              <a:gd name="T33" fmla="*/ 796302171 h 300"/>
              <a:gd name="T34" fmla="*/ 749714372 w 671"/>
              <a:gd name="T35" fmla="*/ 705665552 h 300"/>
              <a:gd name="T36" fmla="*/ 835559567 w 671"/>
              <a:gd name="T37" fmla="*/ 666821543 h 300"/>
              <a:gd name="T38" fmla="*/ 1084508605 w 671"/>
              <a:gd name="T39" fmla="*/ 563238121 h 300"/>
              <a:gd name="T40" fmla="*/ 1201831049 w 671"/>
              <a:gd name="T41" fmla="*/ 627977535 h 300"/>
              <a:gd name="T42" fmla="*/ 1376381933 w 671"/>
              <a:gd name="T43" fmla="*/ 627977535 h 300"/>
              <a:gd name="T44" fmla="*/ 1410721364 w 671"/>
              <a:gd name="T45" fmla="*/ 734799458 h 300"/>
              <a:gd name="T46" fmla="*/ 1410721364 w 671"/>
              <a:gd name="T47" fmla="*/ 796302171 h 300"/>
              <a:gd name="T48" fmla="*/ 1467951495 w 671"/>
              <a:gd name="T49" fmla="*/ 796302171 h 300"/>
              <a:gd name="T50" fmla="*/ 1410721364 w 671"/>
              <a:gd name="T51" fmla="*/ 796302171 h 300"/>
              <a:gd name="T52" fmla="*/ 1410721364 w 671"/>
              <a:gd name="T53" fmla="*/ 828672778 h 300"/>
              <a:gd name="T54" fmla="*/ 1410721364 w 671"/>
              <a:gd name="T55" fmla="*/ 938729602 h 300"/>
              <a:gd name="T56" fmla="*/ 1467951495 w 671"/>
              <a:gd name="T57" fmla="*/ 873990188 h 300"/>
              <a:gd name="T58" fmla="*/ 1445059104 w 671"/>
              <a:gd name="T59" fmla="*/ 938729602 h 300"/>
              <a:gd name="T60" fmla="*/ 1502289235 w 671"/>
              <a:gd name="T61" fmla="*/ 938729602 h 300"/>
              <a:gd name="T62" fmla="*/ 1502289235 w 671"/>
              <a:gd name="T63" fmla="*/ 828672778 h 300"/>
              <a:gd name="T64" fmla="*/ 1528042117 w 671"/>
              <a:gd name="T65" fmla="*/ 627977535 h 300"/>
              <a:gd name="T66" fmla="*/ 1376381933 w 671"/>
              <a:gd name="T67" fmla="*/ 627977535 h 300"/>
              <a:gd name="T68" fmla="*/ 1350629051 w 671"/>
              <a:gd name="T69" fmla="*/ 592372027 h 3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7" name="Freeform 244"/>
          <p:cNvSpPr>
            <a:spLocks/>
          </p:cNvSpPr>
          <p:nvPr/>
        </p:nvSpPr>
        <p:spPr bwMode="auto">
          <a:xfrm>
            <a:off x="763466" y="1778000"/>
            <a:ext cx="1047750" cy="539750"/>
          </a:xfrm>
          <a:custGeom>
            <a:avLst/>
            <a:gdLst>
              <a:gd name="T0" fmla="*/ 1920068173 w 671"/>
              <a:gd name="T1" fmla="*/ 93873320 h 300"/>
              <a:gd name="T2" fmla="*/ 1585272247 w 671"/>
              <a:gd name="T3" fmla="*/ 35607308 h 300"/>
              <a:gd name="T4" fmla="*/ 1502289235 w 671"/>
              <a:gd name="T5" fmla="*/ 0 h 300"/>
              <a:gd name="T6" fmla="*/ 1201831049 w 671"/>
              <a:gd name="T7" fmla="*/ 64739414 h 300"/>
              <a:gd name="T8" fmla="*/ 932850113 w 671"/>
              <a:gd name="T9" fmla="*/ 129480628 h 300"/>
              <a:gd name="T10" fmla="*/ 932850113 w 671"/>
              <a:gd name="T11" fmla="*/ 187746640 h 300"/>
              <a:gd name="T12" fmla="*/ 932850113 w 671"/>
              <a:gd name="T13" fmla="*/ 262197956 h 300"/>
              <a:gd name="T14" fmla="*/ 835559567 w 671"/>
              <a:gd name="T15" fmla="*/ 262197956 h 300"/>
              <a:gd name="T16" fmla="*/ 623807069 w 671"/>
              <a:gd name="T17" fmla="*/ 301041964 h 300"/>
              <a:gd name="T18" fmla="*/ 623807069 w 671"/>
              <a:gd name="T19" fmla="*/ 365781378 h 300"/>
              <a:gd name="T20" fmla="*/ 835559567 w 671"/>
              <a:gd name="T21" fmla="*/ 330174071 h 300"/>
              <a:gd name="T22" fmla="*/ 569439122 w 671"/>
              <a:gd name="T23" fmla="*/ 469364801 h 300"/>
              <a:gd name="T24" fmla="*/ 392026056 w 671"/>
              <a:gd name="T25" fmla="*/ 627977535 h 300"/>
              <a:gd name="T26" fmla="*/ 417778938 w 671"/>
              <a:gd name="T27" fmla="*/ 705665552 h 300"/>
              <a:gd name="T28" fmla="*/ 569439122 w 671"/>
              <a:gd name="T29" fmla="*/ 705665552 h 300"/>
              <a:gd name="T30" fmla="*/ 0 w 671"/>
              <a:gd name="T31" fmla="*/ 971100208 h 300"/>
              <a:gd name="T32" fmla="*/ 517931666 w 671"/>
              <a:gd name="T33" fmla="*/ 796302171 h 300"/>
              <a:gd name="T34" fmla="*/ 749714372 w 671"/>
              <a:gd name="T35" fmla="*/ 705665552 h 300"/>
              <a:gd name="T36" fmla="*/ 835559567 w 671"/>
              <a:gd name="T37" fmla="*/ 666821543 h 300"/>
              <a:gd name="T38" fmla="*/ 1084508605 w 671"/>
              <a:gd name="T39" fmla="*/ 563238121 h 300"/>
              <a:gd name="T40" fmla="*/ 1201831049 w 671"/>
              <a:gd name="T41" fmla="*/ 627977535 h 300"/>
              <a:gd name="T42" fmla="*/ 1376381933 w 671"/>
              <a:gd name="T43" fmla="*/ 627977535 h 300"/>
              <a:gd name="T44" fmla="*/ 1410721364 w 671"/>
              <a:gd name="T45" fmla="*/ 734799458 h 300"/>
              <a:gd name="T46" fmla="*/ 1410721364 w 671"/>
              <a:gd name="T47" fmla="*/ 796302171 h 300"/>
              <a:gd name="T48" fmla="*/ 1467951495 w 671"/>
              <a:gd name="T49" fmla="*/ 796302171 h 300"/>
              <a:gd name="T50" fmla="*/ 1410721364 w 671"/>
              <a:gd name="T51" fmla="*/ 796302171 h 300"/>
              <a:gd name="T52" fmla="*/ 1410721364 w 671"/>
              <a:gd name="T53" fmla="*/ 828672778 h 300"/>
              <a:gd name="T54" fmla="*/ 1410721364 w 671"/>
              <a:gd name="T55" fmla="*/ 938729602 h 300"/>
              <a:gd name="T56" fmla="*/ 1467951495 w 671"/>
              <a:gd name="T57" fmla="*/ 873990188 h 300"/>
              <a:gd name="T58" fmla="*/ 1445059104 w 671"/>
              <a:gd name="T59" fmla="*/ 938729602 h 300"/>
              <a:gd name="T60" fmla="*/ 1502289235 w 671"/>
              <a:gd name="T61" fmla="*/ 938729602 h 300"/>
              <a:gd name="T62" fmla="*/ 1502289235 w 671"/>
              <a:gd name="T63" fmla="*/ 828672778 h 300"/>
              <a:gd name="T64" fmla="*/ 1528042117 w 671"/>
              <a:gd name="T65" fmla="*/ 627977535 h 300"/>
              <a:gd name="T66" fmla="*/ 1376381933 w 671"/>
              <a:gd name="T67" fmla="*/ 627977535 h 300"/>
              <a:gd name="T68" fmla="*/ 1350629051 w 671"/>
              <a:gd name="T69" fmla="*/ 592372027 h 3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8" name="Freeform 245"/>
          <p:cNvSpPr>
            <a:spLocks/>
          </p:cNvSpPr>
          <p:nvPr/>
        </p:nvSpPr>
        <p:spPr bwMode="auto">
          <a:xfrm>
            <a:off x="1469782" y="3057526"/>
            <a:ext cx="723900" cy="627063"/>
          </a:xfrm>
          <a:custGeom>
            <a:avLst/>
            <a:gdLst>
              <a:gd name="T0" fmla="*/ 117625281 w 463"/>
              <a:gd name="T1" fmla="*/ 0 h 349"/>
              <a:gd name="T2" fmla="*/ 510669366 w 463"/>
              <a:gd name="T3" fmla="*/ 61337183 h 349"/>
              <a:gd name="T4" fmla="*/ 545095658 w 463"/>
              <a:gd name="T5" fmla="*/ 164642667 h 349"/>
              <a:gd name="T6" fmla="*/ 596735942 w 463"/>
              <a:gd name="T7" fmla="*/ 232435544 h 349"/>
              <a:gd name="T8" fmla="*/ 697148924 w 463"/>
              <a:gd name="T9" fmla="*/ 203382224 h 349"/>
              <a:gd name="T10" fmla="*/ 840596042 w 463"/>
              <a:gd name="T11" fmla="*/ 426133329 h 349"/>
              <a:gd name="T12" fmla="*/ 780347914 w 463"/>
              <a:gd name="T13" fmla="*/ 632742502 h 349"/>
              <a:gd name="T14" fmla="*/ 906581038 w 463"/>
              <a:gd name="T15" fmla="*/ 894234960 h 349"/>
              <a:gd name="T16" fmla="*/ 1050026461 w 463"/>
              <a:gd name="T17" fmla="*/ 894234960 h 349"/>
              <a:gd name="T18" fmla="*/ 1050026461 w 463"/>
              <a:gd name="T19" fmla="*/ 865179843 h 349"/>
              <a:gd name="T20" fmla="*/ 1141833294 w 463"/>
              <a:gd name="T21" fmla="*/ 726363547 h 349"/>
              <a:gd name="T22" fmla="*/ 1328312852 w 463"/>
              <a:gd name="T23" fmla="*/ 697308430 h 349"/>
              <a:gd name="T24" fmla="*/ 1225032283 w 463"/>
              <a:gd name="T25" fmla="*/ 929745771 h 349"/>
              <a:gd name="T26" fmla="*/ 1173390305 w 463"/>
              <a:gd name="T27" fmla="*/ 929745771 h 349"/>
              <a:gd name="T28" fmla="*/ 1050026461 w 463"/>
              <a:gd name="T29" fmla="*/ 968485328 h 349"/>
              <a:gd name="T30" fmla="*/ 1050026461 w 463"/>
              <a:gd name="T31" fmla="*/ 1036278205 h 349"/>
              <a:gd name="T32" fmla="*/ 906581038 w 463"/>
              <a:gd name="T33" fmla="*/ 1036278205 h 349"/>
              <a:gd name="T34" fmla="*/ 780347914 w 463"/>
              <a:gd name="T35" fmla="*/ 1062104576 h 349"/>
              <a:gd name="T36" fmla="*/ 570915800 w 463"/>
              <a:gd name="T37" fmla="*/ 968485328 h 349"/>
              <a:gd name="T38" fmla="*/ 444684369 w 463"/>
              <a:gd name="T39" fmla="*/ 894234960 h 349"/>
              <a:gd name="T40" fmla="*/ 358616099 w 463"/>
              <a:gd name="T41" fmla="*/ 771558798 h 349"/>
              <a:gd name="T42" fmla="*/ 387305523 w 463"/>
              <a:gd name="T43" fmla="*/ 632742502 h 349"/>
              <a:gd name="T44" fmla="*/ 235252256 w 463"/>
              <a:gd name="T45" fmla="*/ 426133329 h 349"/>
              <a:gd name="T46" fmla="*/ 209432114 w 463"/>
              <a:gd name="T47" fmla="*/ 332512284 h 349"/>
              <a:gd name="T48" fmla="*/ 175004128 w 463"/>
              <a:gd name="T49" fmla="*/ 232435544 h 349"/>
              <a:gd name="T50" fmla="*/ 152053267 w 463"/>
              <a:gd name="T51" fmla="*/ 61337183 h 349"/>
              <a:gd name="T52" fmla="*/ 57378847 w 463"/>
              <a:gd name="T53" fmla="*/ 164642667 h 349"/>
              <a:gd name="T54" fmla="*/ 175004128 w 463"/>
              <a:gd name="T55" fmla="*/ 539123254 h 349"/>
              <a:gd name="T56" fmla="*/ 175004128 w 463"/>
              <a:gd name="T57" fmla="*/ 632742502 h 349"/>
              <a:gd name="T58" fmla="*/ 83198989 w 463"/>
              <a:gd name="T59" fmla="*/ 493928002 h 349"/>
              <a:gd name="T60" fmla="*/ 117625281 w 463"/>
              <a:gd name="T61" fmla="*/ 400306957 h 349"/>
              <a:gd name="T62" fmla="*/ 0 w 463"/>
              <a:gd name="T63" fmla="*/ 297001472 h 349"/>
              <a:gd name="T64" fmla="*/ 57378847 w 463"/>
              <a:gd name="T65" fmla="*/ 258261916 h 349"/>
              <a:gd name="T66" fmla="*/ 0 w 463"/>
              <a:gd name="T67" fmla="*/ 0 h 34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59" name="Freeform 246"/>
          <p:cNvSpPr>
            <a:spLocks/>
          </p:cNvSpPr>
          <p:nvPr/>
        </p:nvSpPr>
        <p:spPr bwMode="auto">
          <a:xfrm>
            <a:off x="1469782" y="3057526"/>
            <a:ext cx="723900" cy="627063"/>
          </a:xfrm>
          <a:custGeom>
            <a:avLst/>
            <a:gdLst>
              <a:gd name="T0" fmla="*/ 117625281 w 463"/>
              <a:gd name="T1" fmla="*/ 0 h 349"/>
              <a:gd name="T2" fmla="*/ 510669366 w 463"/>
              <a:gd name="T3" fmla="*/ 61337183 h 349"/>
              <a:gd name="T4" fmla="*/ 545095658 w 463"/>
              <a:gd name="T5" fmla="*/ 164642667 h 349"/>
              <a:gd name="T6" fmla="*/ 596735942 w 463"/>
              <a:gd name="T7" fmla="*/ 232435544 h 349"/>
              <a:gd name="T8" fmla="*/ 697148924 w 463"/>
              <a:gd name="T9" fmla="*/ 203382224 h 349"/>
              <a:gd name="T10" fmla="*/ 840596042 w 463"/>
              <a:gd name="T11" fmla="*/ 426133329 h 349"/>
              <a:gd name="T12" fmla="*/ 780347914 w 463"/>
              <a:gd name="T13" fmla="*/ 632742502 h 349"/>
              <a:gd name="T14" fmla="*/ 906581038 w 463"/>
              <a:gd name="T15" fmla="*/ 894234960 h 349"/>
              <a:gd name="T16" fmla="*/ 1050026461 w 463"/>
              <a:gd name="T17" fmla="*/ 894234960 h 349"/>
              <a:gd name="T18" fmla="*/ 1050026461 w 463"/>
              <a:gd name="T19" fmla="*/ 865179843 h 349"/>
              <a:gd name="T20" fmla="*/ 1141833294 w 463"/>
              <a:gd name="T21" fmla="*/ 726363547 h 349"/>
              <a:gd name="T22" fmla="*/ 1328312852 w 463"/>
              <a:gd name="T23" fmla="*/ 697308430 h 349"/>
              <a:gd name="T24" fmla="*/ 1225032283 w 463"/>
              <a:gd name="T25" fmla="*/ 929745771 h 349"/>
              <a:gd name="T26" fmla="*/ 1173390305 w 463"/>
              <a:gd name="T27" fmla="*/ 929745771 h 349"/>
              <a:gd name="T28" fmla="*/ 1050026461 w 463"/>
              <a:gd name="T29" fmla="*/ 968485328 h 349"/>
              <a:gd name="T30" fmla="*/ 1050026461 w 463"/>
              <a:gd name="T31" fmla="*/ 1036278205 h 349"/>
              <a:gd name="T32" fmla="*/ 906581038 w 463"/>
              <a:gd name="T33" fmla="*/ 1036278205 h 349"/>
              <a:gd name="T34" fmla="*/ 780347914 w 463"/>
              <a:gd name="T35" fmla="*/ 1062104576 h 349"/>
              <a:gd name="T36" fmla="*/ 570915800 w 463"/>
              <a:gd name="T37" fmla="*/ 968485328 h 349"/>
              <a:gd name="T38" fmla="*/ 444684369 w 463"/>
              <a:gd name="T39" fmla="*/ 894234960 h 349"/>
              <a:gd name="T40" fmla="*/ 358616099 w 463"/>
              <a:gd name="T41" fmla="*/ 771558798 h 349"/>
              <a:gd name="T42" fmla="*/ 387305523 w 463"/>
              <a:gd name="T43" fmla="*/ 632742502 h 349"/>
              <a:gd name="T44" fmla="*/ 235252256 w 463"/>
              <a:gd name="T45" fmla="*/ 426133329 h 349"/>
              <a:gd name="T46" fmla="*/ 209432114 w 463"/>
              <a:gd name="T47" fmla="*/ 332512284 h 349"/>
              <a:gd name="T48" fmla="*/ 175004128 w 463"/>
              <a:gd name="T49" fmla="*/ 232435544 h 349"/>
              <a:gd name="T50" fmla="*/ 152053267 w 463"/>
              <a:gd name="T51" fmla="*/ 61337183 h 349"/>
              <a:gd name="T52" fmla="*/ 57378847 w 463"/>
              <a:gd name="T53" fmla="*/ 164642667 h 349"/>
              <a:gd name="T54" fmla="*/ 175004128 w 463"/>
              <a:gd name="T55" fmla="*/ 539123254 h 349"/>
              <a:gd name="T56" fmla="*/ 175004128 w 463"/>
              <a:gd name="T57" fmla="*/ 632742502 h 349"/>
              <a:gd name="T58" fmla="*/ 83198989 w 463"/>
              <a:gd name="T59" fmla="*/ 493928002 h 349"/>
              <a:gd name="T60" fmla="*/ 117625281 w 463"/>
              <a:gd name="T61" fmla="*/ 400306957 h 349"/>
              <a:gd name="T62" fmla="*/ 0 w 463"/>
              <a:gd name="T63" fmla="*/ 297001472 h 349"/>
              <a:gd name="T64" fmla="*/ 57378847 w 463"/>
              <a:gd name="T65" fmla="*/ 258261916 h 349"/>
              <a:gd name="T66" fmla="*/ 0 w 463"/>
              <a:gd name="T67" fmla="*/ 0 h 34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0" name="Freeform 247"/>
          <p:cNvSpPr>
            <a:spLocks/>
          </p:cNvSpPr>
          <p:nvPr/>
        </p:nvSpPr>
        <p:spPr bwMode="auto">
          <a:xfrm>
            <a:off x="1389185" y="2476500"/>
            <a:ext cx="1506415" cy="839788"/>
          </a:xfrm>
          <a:custGeom>
            <a:avLst/>
            <a:gdLst>
              <a:gd name="T0" fmla="*/ 986683735 w 965"/>
              <a:gd name="T1" fmla="*/ 1471353533 h 467"/>
              <a:gd name="T2" fmla="*/ 843686018 w 965"/>
              <a:gd name="T3" fmla="*/ 1244992004 h 467"/>
              <a:gd name="T4" fmla="*/ 740727730 w 965"/>
              <a:gd name="T5" fmla="*/ 1277328338 h 467"/>
              <a:gd name="T6" fmla="*/ 692109149 w 965"/>
              <a:gd name="T7" fmla="*/ 1209420598 h 467"/>
              <a:gd name="T8" fmla="*/ 657789156 w 965"/>
              <a:gd name="T9" fmla="*/ 1105939655 h 467"/>
              <a:gd name="T10" fmla="*/ 265975718 w 965"/>
              <a:gd name="T11" fmla="*/ 1041265190 h 467"/>
              <a:gd name="T12" fmla="*/ 148717151 w 965"/>
              <a:gd name="T13" fmla="*/ 1012162130 h 467"/>
              <a:gd name="T14" fmla="*/ 114398849 w 965"/>
              <a:gd name="T15" fmla="*/ 947487664 h 467"/>
              <a:gd name="T16" fmla="*/ 54339707 w 965"/>
              <a:gd name="T17" fmla="*/ 873111579 h 467"/>
              <a:gd name="T18" fmla="*/ 22879432 w 965"/>
              <a:gd name="T19" fmla="*/ 746994123 h 467"/>
              <a:gd name="T20" fmla="*/ 22879432 w 965"/>
              <a:gd name="T21" fmla="*/ 675853110 h 467"/>
              <a:gd name="T22" fmla="*/ 22879432 w 965"/>
              <a:gd name="T23" fmla="*/ 611176847 h 467"/>
              <a:gd name="T24" fmla="*/ 54339707 w 965"/>
              <a:gd name="T25" fmla="*/ 475359570 h 467"/>
              <a:gd name="T26" fmla="*/ 231655725 w 965"/>
              <a:gd name="T27" fmla="*/ 206960088 h 467"/>
              <a:gd name="T28" fmla="*/ 300295711 w 965"/>
              <a:gd name="T29" fmla="*/ 45273025 h 467"/>
              <a:gd name="T30" fmla="*/ 323175143 w 965"/>
              <a:gd name="T31" fmla="*/ 113180764 h 467"/>
              <a:gd name="T32" fmla="*/ 383234285 w 965"/>
              <a:gd name="T33" fmla="*/ 45273025 h 467"/>
              <a:gd name="T34" fmla="*/ 1578694314 w 965"/>
              <a:gd name="T35" fmla="*/ 0 h 467"/>
              <a:gd name="T36" fmla="*/ 1647334300 w 965"/>
              <a:gd name="T37" fmla="*/ 45273025 h 467"/>
              <a:gd name="T38" fmla="*/ 1798911169 w 965"/>
              <a:gd name="T39" fmla="*/ 74376085 h 467"/>
              <a:gd name="T40" fmla="*/ 1730272874 w 965"/>
              <a:gd name="T41" fmla="*/ 139050551 h 467"/>
              <a:gd name="T42" fmla="*/ 1890428895 w 965"/>
              <a:gd name="T43" fmla="*/ 113180764 h 467"/>
              <a:gd name="T44" fmla="*/ 1890428895 w 965"/>
              <a:gd name="T45" fmla="*/ 139050551 h 467"/>
              <a:gd name="T46" fmla="*/ 2004827745 w 965"/>
              <a:gd name="T47" fmla="*/ 177855230 h 467"/>
              <a:gd name="T48" fmla="*/ 2004827745 w 965"/>
              <a:gd name="T49" fmla="*/ 177855230 h 467"/>
              <a:gd name="T50" fmla="*/ 1890428895 w 965"/>
              <a:gd name="T51" fmla="*/ 206960088 h 467"/>
              <a:gd name="T52" fmla="*/ 1853250876 w 965"/>
              <a:gd name="T53" fmla="*/ 281336173 h 467"/>
              <a:gd name="T54" fmla="*/ 1730272874 w 965"/>
              <a:gd name="T55" fmla="*/ 439789962 h 467"/>
              <a:gd name="T56" fmla="*/ 1761731458 w 965"/>
              <a:gd name="T57" fmla="*/ 475359570 h 467"/>
              <a:gd name="T58" fmla="*/ 1853250876 w 965"/>
              <a:gd name="T59" fmla="*/ 346010639 h 467"/>
              <a:gd name="T60" fmla="*/ 1979088595 w 965"/>
              <a:gd name="T61" fmla="*/ 232829874 h 467"/>
              <a:gd name="T62" fmla="*/ 2004827745 w 965"/>
              <a:gd name="T63" fmla="*/ 307205959 h 467"/>
              <a:gd name="T64" fmla="*/ 2004827745 w 965"/>
              <a:gd name="T65" fmla="*/ 346010639 h 467"/>
              <a:gd name="T66" fmla="*/ 1947628320 w 965"/>
              <a:gd name="T67" fmla="*/ 475359570 h 467"/>
              <a:gd name="T68" fmla="*/ 2147483647 w 965"/>
              <a:gd name="T69" fmla="*/ 400983485 h 467"/>
              <a:gd name="T70" fmla="*/ 2147483647 w 965"/>
              <a:gd name="T71" fmla="*/ 375113699 h 467"/>
              <a:gd name="T72" fmla="*/ 2147483647 w 965"/>
              <a:gd name="T73" fmla="*/ 281336173 h 467"/>
              <a:gd name="T74" fmla="*/ 2147483647 w 965"/>
              <a:gd name="T75" fmla="*/ 232829874 h 467"/>
              <a:gd name="T76" fmla="*/ 2147483647 w 965"/>
              <a:gd name="T77" fmla="*/ 139050551 h 467"/>
              <a:gd name="T78" fmla="*/ 2147483647 w 965"/>
              <a:gd name="T79" fmla="*/ 232829874 h 467"/>
              <a:gd name="T80" fmla="*/ 2147483647 w 965"/>
              <a:gd name="T81" fmla="*/ 307205959 h 467"/>
              <a:gd name="T82" fmla="*/ 2147483647 w 965"/>
              <a:gd name="T83" fmla="*/ 439789962 h 467"/>
              <a:gd name="T84" fmla="*/ 2147483647 w 965"/>
              <a:gd name="T85" fmla="*/ 439789962 h 467"/>
              <a:gd name="T86" fmla="*/ 2147483647 w 965"/>
              <a:gd name="T87" fmla="*/ 475359570 h 467"/>
              <a:gd name="T88" fmla="*/ 2147483647 w 965"/>
              <a:gd name="T89" fmla="*/ 543269107 h 467"/>
              <a:gd name="T90" fmla="*/ 2147483647 w 965"/>
              <a:gd name="T91" fmla="*/ 637046633 h 467"/>
              <a:gd name="T92" fmla="*/ 2147483647 w 965"/>
              <a:gd name="T93" fmla="*/ 675853110 h 467"/>
              <a:gd name="T94" fmla="*/ 2147483647 w 965"/>
              <a:gd name="T95" fmla="*/ 675853110 h 467"/>
              <a:gd name="T96" fmla="*/ 2147483647 w 965"/>
              <a:gd name="T97" fmla="*/ 711422718 h 467"/>
              <a:gd name="T98" fmla="*/ 2147483647 w 965"/>
              <a:gd name="T99" fmla="*/ 844006721 h 467"/>
              <a:gd name="T100" fmla="*/ 1890428895 w 965"/>
              <a:gd name="T101" fmla="*/ 1041265190 h 467"/>
              <a:gd name="T102" fmla="*/ 1830371444 w 965"/>
              <a:gd name="T103" fmla="*/ 1413145614 h 467"/>
              <a:gd name="T104" fmla="*/ 1798911169 w 965"/>
              <a:gd name="T105" fmla="*/ 1510158212 h 467"/>
              <a:gd name="T106" fmla="*/ 1730272874 w 965"/>
              <a:gd name="T107" fmla="*/ 1413145614 h 467"/>
              <a:gd name="T108" fmla="*/ 1704532033 w 965"/>
              <a:gd name="T109" fmla="*/ 1209420598 h 467"/>
              <a:gd name="T110" fmla="*/ 1621593459 w 965"/>
              <a:gd name="T111" fmla="*/ 1209420598 h 467"/>
              <a:gd name="T112" fmla="*/ 1495755740 w 965"/>
              <a:gd name="T113" fmla="*/ 1183550812 h 467"/>
              <a:gd name="T114" fmla="*/ 1409957448 w 965"/>
              <a:gd name="T115" fmla="*/ 1244992004 h 467"/>
              <a:gd name="T116" fmla="*/ 1369918020 w 965"/>
              <a:gd name="T117" fmla="*/ 1277328338 h 467"/>
              <a:gd name="T118" fmla="*/ 1318438030 w 965"/>
              <a:gd name="T119" fmla="*/ 1209420598 h 467"/>
              <a:gd name="T120" fmla="*/ 1195460028 w 965"/>
              <a:gd name="T121" fmla="*/ 1244992004 h 467"/>
              <a:gd name="T122" fmla="*/ 1009563166 w 965"/>
              <a:gd name="T123" fmla="*/ 1338769529 h 4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1" name="Freeform 248"/>
          <p:cNvSpPr>
            <a:spLocks/>
          </p:cNvSpPr>
          <p:nvPr/>
        </p:nvSpPr>
        <p:spPr bwMode="auto">
          <a:xfrm>
            <a:off x="1389185" y="2476500"/>
            <a:ext cx="1506415" cy="839788"/>
          </a:xfrm>
          <a:custGeom>
            <a:avLst/>
            <a:gdLst>
              <a:gd name="T0" fmla="*/ 986683735 w 965"/>
              <a:gd name="T1" fmla="*/ 1471353533 h 467"/>
              <a:gd name="T2" fmla="*/ 843686018 w 965"/>
              <a:gd name="T3" fmla="*/ 1244992004 h 467"/>
              <a:gd name="T4" fmla="*/ 740727730 w 965"/>
              <a:gd name="T5" fmla="*/ 1277328338 h 467"/>
              <a:gd name="T6" fmla="*/ 692109149 w 965"/>
              <a:gd name="T7" fmla="*/ 1209420598 h 467"/>
              <a:gd name="T8" fmla="*/ 657789156 w 965"/>
              <a:gd name="T9" fmla="*/ 1105939655 h 467"/>
              <a:gd name="T10" fmla="*/ 265975718 w 965"/>
              <a:gd name="T11" fmla="*/ 1041265190 h 467"/>
              <a:gd name="T12" fmla="*/ 148717151 w 965"/>
              <a:gd name="T13" fmla="*/ 1012162130 h 467"/>
              <a:gd name="T14" fmla="*/ 114398849 w 965"/>
              <a:gd name="T15" fmla="*/ 947487664 h 467"/>
              <a:gd name="T16" fmla="*/ 54339707 w 965"/>
              <a:gd name="T17" fmla="*/ 873111579 h 467"/>
              <a:gd name="T18" fmla="*/ 22879432 w 965"/>
              <a:gd name="T19" fmla="*/ 746994123 h 467"/>
              <a:gd name="T20" fmla="*/ 22879432 w 965"/>
              <a:gd name="T21" fmla="*/ 675853110 h 467"/>
              <a:gd name="T22" fmla="*/ 22879432 w 965"/>
              <a:gd name="T23" fmla="*/ 611176847 h 467"/>
              <a:gd name="T24" fmla="*/ 54339707 w 965"/>
              <a:gd name="T25" fmla="*/ 475359570 h 467"/>
              <a:gd name="T26" fmla="*/ 231655725 w 965"/>
              <a:gd name="T27" fmla="*/ 206960088 h 467"/>
              <a:gd name="T28" fmla="*/ 300295711 w 965"/>
              <a:gd name="T29" fmla="*/ 45273025 h 467"/>
              <a:gd name="T30" fmla="*/ 323175143 w 965"/>
              <a:gd name="T31" fmla="*/ 113180764 h 467"/>
              <a:gd name="T32" fmla="*/ 383234285 w 965"/>
              <a:gd name="T33" fmla="*/ 45273025 h 467"/>
              <a:gd name="T34" fmla="*/ 1578694314 w 965"/>
              <a:gd name="T35" fmla="*/ 0 h 467"/>
              <a:gd name="T36" fmla="*/ 1647334300 w 965"/>
              <a:gd name="T37" fmla="*/ 45273025 h 467"/>
              <a:gd name="T38" fmla="*/ 1798911169 w 965"/>
              <a:gd name="T39" fmla="*/ 74376085 h 467"/>
              <a:gd name="T40" fmla="*/ 1730272874 w 965"/>
              <a:gd name="T41" fmla="*/ 139050551 h 467"/>
              <a:gd name="T42" fmla="*/ 1890428895 w 965"/>
              <a:gd name="T43" fmla="*/ 113180764 h 467"/>
              <a:gd name="T44" fmla="*/ 1890428895 w 965"/>
              <a:gd name="T45" fmla="*/ 139050551 h 467"/>
              <a:gd name="T46" fmla="*/ 2004827745 w 965"/>
              <a:gd name="T47" fmla="*/ 177855230 h 467"/>
              <a:gd name="T48" fmla="*/ 2004827745 w 965"/>
              <a:gd name="T49" fmla="*/ 177855230 h 467"/>
              <a:gd name="T50" fmla="*/ 1890428895 w 965"/>
              <a:gd name="T51" fmla="*/ 206960088 h 467"/>
              <a:gd name="T52" fmla="*/ 1853250876 w 965"/>
              <a:gd name="T53" fmla="*/ 281336173 h 467"/>
              <a:gd name="T54" fmla="*/ 1730272874 w 965"/>
              <a:gd name="T55" fmla="*/ 439789962 h 467"/>
              <a:gd name="T56" fmla="*/ 1761731458 w 965"/>
              <a:gd name="T57" fmla="*/ 475359570 h 467"/>
              <a:gd name="T58" fmla="*/ 1853250876 w 965"/>
              <a:gd name="T59" fmla="*/ 346010639 h 467"/>
              <a:gd name="T60" fmla="*/ 1979088595 w 965"/>
              <a:gd name="T61" fmla="*/ 232829874 h 467"/>
              <a:gd name="T62" fmla="*/ 2004827745 w 965"/>
              <a:gd name="T63" fmla="*/ 307205959 h 467"/>
              <a:gd name="T64" fmla="*/ 2004827745 w 965"/>
              <a:gd name="T65" fmla="*/ 346010639 h 467"/>
              <a:gd name="T66" fmla="*/ 1947628320 w 965"/>
              <a:gd name="T67" fmla="*/ 475359570 h 467"/>
              <a:gd name="T68" fmla="*/ 2147483647 w 965"/>
              <a:gd name="T69" fmla="*/ 400983485 h 467"/>
              <a:gd name="T70" fmla="*/ 2147483647 w 965"/>
              <a:gd name="T71" fmla="*/ 375113699 h 467"/>
              <a:gd name="T72" fmla="*/ 2147483647 w 965"/>
              <a:gd name="T73" fmla="*/ 281336173 h 467"/>
              <a:gd name="T74" fmla="*/ 2147483647 w 965"/>
              <a:gd name="T75" fmla="*/ 232829874 h 467"/>
              <a:gd name="T76" fmla="*/ 2147483647 w 965"/>
              <a:gd name="T77" fmla="*/ 139050551 h 467"/>
              <a:gd name="T78" fmla="*/ 2147483647 w 965"/>
              <a:gd name="T79" fmla="*/ 232829874 h 467"/>
              <a:gd name="T80" fmla="*/ 2147483647 w 965"/>
              <a:gd name="T81" fmla="*/ 307205959 h 467"/>
              <a:gd name="T82" fmla="*/ 2147483647 w 965"/>
              <a:gd name="T83" fmla="*/ 439789962 h 467"/>
              <a:gd name="T84" fmla="*/ 2147483647 w 965"/>
              <a:gd name="T85" fmla="*/ 439789962 h 467"/>
              <a:gd name="T86" fmla="*/ 2147483647 w 965"/>
              <a:gd name="T87" fmla="*/ 475359570 h 467"/>
              <a:gd name="T88" fmla="*/ 2147483647 w 965"/>
              <a:gd name="T89" fmla="*/ 543269107 h 467"/>
              <a:gd name="T90" fmla="*/ 2147483647 w 965"/>
              <a:gd name="T91" fmla="*/ 637046633 h 467"/>
              <a:gd name="T92" fmla="*/ 2147483647 w 965"/>
              <a:gd name="T93" fmla="*/ 675853110 h 467"/>
              <a:gd name="T94" fmla="*/ 2147483647 w 965"/>
              <a:gd name="T95" fmla="*/ 675853110 h 467"/>
              <a:gd name="T96" fmla="*/ 2147483647 w 965"/>
              <a:gd name="T97" fmla="*/ 711422718 h 467"/>
              <a:gd name="T98" fmla="*/ 2147483647 w 965"/>
              <a:gd name="T99" fmla="*/ 844006721 h 467"/>
              <a:gd name="T100" fmla="*/ 1890428895 w 965"/>
              <a:gd name="T101" fmla="*/ 1041265190 h 467"/>
              <a:gd name="T102" fmla="*/ 1830371444 w 965"/>
              <a:gd name="T103" fmla="*/ 1413145614 h 467"/>
              <a:gd name="T104" fmla="*/ 1798911169 w 965"/>
              <a:gd name="T105" fmla="*/ 1510158212 h 467"/>
              <a:gd name="T106" fmla="*/ 1730272874 w 965"/>
              <a:gd name="T107" fmla="*/ 1413145614 h 467"/>
              <a:gd name="T108" fmla="*/ 1704532033 w 965"/>
              <a:gd name="T109" fmla="*/ 1209420598 h 467"/>
              <a:gd name="T110" fmla="*/ 1621593459 w 965"/>
              <a:gd name="T111" fmla="*/ 1209420598 h 467"/>
              <a:gd name="T112" fmla="*/ 1495755740 w 965"/>
              <a:gd name="T113" fmla="*/ 1183550812 h 467"/>
              <a:gd name="T114" fmla="*/ 1409957448 w 965"/>
              <a:gd name="T115" fmla="*/ 1244992004 h 467"/>
              <a:gd name="T116" fmla="*/ 1369918020 w 965"/>
              <a:gd name="T117" fmla="*/ 1277328338 h 467"/>
              <a:gd name="T118" fmla="*/ 1318438030 w 965"/>
              <a:gd name="T119" fmla="*/ 1209420598 h 467"/>
              <a:gd name="T120" fmla="*/ 1195460028 w 965"/>
              <a:gd name="T121" fmla="*/ 1244992004 h 467"/>
              <a:gd name="T122" fmla="*/ 1009563166 w 965"/>
              <a:gd name="T123" fmla="*/ 1338769529 h 4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2" name="Freeform 249"/>
          <p:cNvSpPr>
            <a:spLocks/>
          </p:cNvSpPr>
          <p:nvPr/>
        </p:nvSpPr>
        <p:spPr bwMode="auto">
          <a:xfrm>
            <a:off x="2010508" y="3578226"/>
            <a:ext cx="114300" cy="150813"/>
          </a:xfrm>
          <a:custGeom>
            <a:avLst/>
            <a:gdLst>
              <a:gd name="T0" fmla="*/ 126596645 w 73"/>
              <a:gd name="T1" fmla="*/ 193406900 h 84"/>
              <a:gd name="T2" fmla="*/ 210036036 w 73"/>
              <a:gd name="T3" fmla="*/ 128937933 h 84"/>
              <a:gd name="T4" fmla="*/ 181264534 w 73"/>
              <a:gd name="T5" fmla="*/ 128937933 h 84"/>
              <a:gd name="T6" fmla="*/ 149614525 w 73"/>
              <a:gd name="T7" fmla="*/ 103150706 h 84"/>
              <a:gd name="T8" fmla="*/ 181264534 w 73"/>
              <a:gd name="T9" fmla="*/ 0 h 84"/>
              <a:gd name="T10" fmla="*/ 89193013 w 73"/>
              <a:gd name="T11" fmla="*/ 0 h 84"/>
              <a:gd name="T12" fmla="*/ 57544700 w 73"/>
              <a:gd name="T13" fmla="*/ 35457214 h 84"/>
              <a:gd name="T14" fmla="*/ 89193013 w 73"/>
              <a:gd name="T15" fmla="*/ 103150706 h 84"/>
              <a:gd name="T16" fmla="*/ 57544700 w 73"/>
              <a:gd name="T17" fmla="*/ 103150706 h 84"/>
              <a:gd name="T18" fmla="*/ 0 w 73"/>
              <a:gd name="T19" fmla="*/ 193406900 h 84"/>
              <a:gd name="T20" fmla="*/ 0 w 73"/>
              <a:gd name="T21" fmla="*/ 232086844 h 84"/>
              <a:gd name="T22" fmla="*/ 89193013 w 73"/>
              <a:gd name="T23" fmla="*/ 270768583 h 84"/>
              <a:gd name="T24" fmla="*/ 126596645 w 73"/>
              <a:gd name="T25" fmla="*/ 193406900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3" name="Freeform 250"/>
          <p:cNvSpPr>
            <a:spLocks/>
          </p:cNvSpPr>
          <p:nvPr/>
        </p:nvSpPr>
        <p:spPr bwMode="auto">
          <a:xfrm>
            <a:off x="2010508" y="3578226"/>
            <a:ext cx="114300" cy="150813"/>
          </a:xfrm>
          <a:custGeom>
            <a:avLst/>
            <a:gdLst>
              <a:gd name="T0" fmla="*/ 126596645 w 73"/>
              <a:gd name="T1" fmla="*/ 193406900 h 84"/>
              <a:gd name="T2" fmla="*/ 210036036 w 73"/>
              <a:gd name="T3" fmla="*/ 128937933 h 84"/>
              <a:gd name="T4" fmla="*/ 181264534 w 73"/>
              <a:gd name="T5" fmla="*/ 128937933 h 84"/>
              <a:gd name="T6" fmla="*/ 149614525 w 73"/>
              <a:gd name="T7" fmla="*/ 103150706 h 84"/>
              <a:gd name="T8" fmla="*/ 181264534 w 73"/>
              <a:gd name="T9" fmla="*/ 0 h 84"/>
              <a:gd name="T10" fmla="*/ 89193013 w 73"/>
              <a:gd name="T11" fmla="*/ 0 h 84"/>
              <a:gd name="T12" fmla="*/ 57544700 w 73"/>
              <a:gd name="T13" fmla="*/ 35457214 h 84"/>
              <a:gd name="T14" fmla="*/ 89193013 w 73"/>
              <a:gd name="T15" fmla="*/ 103150706 h 84"/>
              <a:gd name="T16" fmla="*/ 57544700 w 73"/>
              <a:gd name="T17" fmla="*/ 103150706 h 84"/>
              <a:gd name="T18" fmla="*/ 0 w 73"/>
              <a:gd name="T19" fmla="*/ 193406900 h 84"/>
              <a:gd name="T20" fmla="*/ 0 w 73"/>
              <a:gd name="T21" fmla="*/ 232086844 h 84"/>
              <a:gd name="T22" fmla="*/ 89193013 w 73"/>
              <a:gd name="T23" fmla="*/ 270768583 h 84"/>
              <a:gd name="T24" fmla="*/ 126596645 w 73"/>
              <a:gd name="T25" fmla="*/ 193406900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4" name="Freeform 251"/>
          <p:cNvSpPr>
            <a:spLocks/>
          </p:cNvSpPr>
          <p:nvPr/>
        </p:nvSpPr>
        <p:spPr bwMode="auto">
          <a:xfrm>
            <a:off x="2058866" y="3686175"/>
            <a:ext cx="65942" cy="58738"/>
          </a:xfrm>
          <a:custGeom>
            <a:avLst/>
            <a:gdLst>
              <a:gd name="T0" fmla="*/ 121505833 w 42"/>
              <a:gd name="T1" fmla="*/ 76037231 h 33"/>
              <a:gd name="T2" fmla="*/ 121505833 w 42"/>
              <a:gd name="T3" fmla="*/ 104550080 h 33"/>
              <a:gd name="T4" fmla="*/ 34716681 w 42"/>
              <a:gd name="T5" fmla="*/ 76037231 h 33"/>
              <a:gd name="T6" fmla="*/ 0 w 42"/>
              <a:gd name="T7" fmla="*/ 76037231 h 33"/>
              <a:gd name="T8" fmla="*/ 34716681 w 42"/>
              <a:gd name="T9" fmla="*/ 0 h 33"/>
              <a:gd name="T10" fmla="*/ 121505833 w 42"/>
              <a:gd name="T11" fmla="*/ 76037231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5" name="Freeform 252"/>
          <p:cNvSpPr>
            <a:spLocks/>
          </p:cNvSpPr>
          <p:nvPr/>
        </p:nvSpPr>
        <p:spPr bwMode="auto">
          <a:xfrm>
            <a:off x="2058866" y="3686175"/>
            <a:ext cx="65942" cy="58738"/>
          </a:xfrm>
          <a:custGeom>
            <a:avLst/>
            <a:gdLst>
              <a:gd name="T0" fmla="*/ 121505833 w 42"/>
              <a:gd name="T1" fmla="*/ 76037231 h 33"/>
              <a:gd name="T2" fmla="*/ 121505833 w 42"/>
              <a:gd name="T3" fmla="*/ 104550080 h 33"/>
              <a:gd name="T4" fmla="*/ 34716681 w 42"/>
              <a:gd name="T5" fmla="*/ 76037231 h 33"/>
              <a:gd name="T6" fmla="*/ 0 w 42"/>
              <a:gd name="T7" fmla="*/ 76037231 h 33"/>
              <a:gd name="T8" fmla="*/ 34716681 w 42"/>
              <a:gd name="T9" fmla="*/ 0 h 33"/>
              <a:gd name="T10" fmla="*/ 121505833 w 42"/>
              <a:gd name="T11" fmla="*/ 76037231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6" name="Freeform 253"/>
          <p:cNvSpPr>
            <a:spLocks/>
          </p:cNvSpPr>
          <p:nvPr/>
        </p:nvSpPr>
        <p:spPr bwMode="auto">
          <a:xfrm>
            <a:off x="2332892" y="3876675"/>
            <a:ext cx="65943" cy="71438"/>
          </a:xfrm>
          <a:custGeom>
            <a:avLst/>
            <a:gdLst>
              <a:gd name="T0" fmla="*/ 118683438 w 43"/>
              <a:gd name="T1" fmla="*/ 60602641 h 40"/>
              <a:gd name="T2" fmla="*/ 118683438 w 43"/>
              <a:gd name="T3" fmla="*/ 98877336 h 40"/>
              <a:gd name="T4" fmla="*/ 93842950 w 43"/>
              <a:gd name="T5" fmla="*/ 127584696 h 40"/>
              <a:gd name="T6" fmla="*/ 63481800 w 43"/>
              <a:gd name="T7" fmla="*/ 98877336 h 40"/>
              <a:gd name="T8" fmla="*/ 63481800 w 43"/>
              <a:gd name="T9" fmla="*/ 60602641 h 40"/>
              <a:gd name="T10" fmla="*/ 0 w 43"/>
              <a:gd name="T11" fmla="*/ 35084988 h 40"/>
              <a:gd name="T12" fmla="*/ 0 w 43"/>
              <a:gd name="T13" fmla="*/ 0 h 40"/>
              <a:gd name="T14" fmla="*/ 30361150 w 43"/>
              <a:gd name="T15" fmla="*/ 0 h 40"/>
              <a:gd name="T16" fmla="*/ 63481800 w 43"/>
              <a:gd name="T17" fmla="*/ 0 h 40"/>
              <a:gd name="T18" fmla="*/ 118683438 w 43"/>
              <a:gd name="T19" fmla="*/ 60602641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7" name="Freeform 254"/>
          <p:cNvSpPr>
            <a:spLocks/>
          </p:cNvSpPr>
          <p:nvPr/>
        </p:nvSpPr>
        <p:spPr bwMode="auto">
          <a:xfrm>
            <a:off x="2332892" y="3876675"/>
            <a:ext cx="65943" cy="71438"/>
          </a:xfrm>
          <a:custGeom>
            <a:avLst/>
            <a:gdLst>
              <a:gd name="T0" fmla="*/ 118683438 w 43"/>
              <a:gd name="T1" fmla="*/ 60602641 h 40"/>
              <a:gd name="T2" fmla="*/ 118683438 w 43"/>
              <a:gd name="T3" fmla="*/ 98877336 h 40"/>
              <a:gd name="T4" fmla="*/ 93842950 w 43"/>
              <a:gd name="T5" fmla="*/ 127584696 h 40"/>
              <a:gd name="T6" fmla="*/ 63481800 w 43"/>
              <a:gd name="T7" fmla="*/ 98877336 h 40"/>
              <a:gd name="T8" fmla="*/ 63481800 w 43"/>
              <a:gd name="T9" fmla="*/ 60602641 h 40"/>
              <a:gd name="T10" fmla="*/ 0 w 43"/>
              <a:gd name="T11" fmla="*/ 35084988 h 40"/>
              <a:gd name="T12" fmla="*/ 0 w 43"/>
              <a:gd name="T13" fmla="*/ 0 h 40"/>
              <a:gd name="T14" fmla="*/ 30361150 w 43"/>
              <a:gd name="T15" fmla="*/ 0 h 40"/>
              <a:gd name="T16" fmla="*/ 63481800 w 43"/>
              <a:gd name="T17" fmla="*/ 0 h 40"/>
              <a:gd name="T18" fmla="*/ 118683438 w 43"/>
              <a:gd name="T19" fmla="*/ 60602641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8" name="Freeform 255"/>
          <p:cNvSpPr>
            <a:spLocks/>
          </p:cNvSpPr>
          <p:nvPr/>
        </p:nvSpPr>
        <p:spPr bwMode="auto">
          <a:xfrm>
            <a:off x="2236178" y="3876675"/>
            <a:ext cx="96715" cy="71438"/>
          </a:xfrm>
          <a:custGeom>
            <a:avLst/>
            <a:gdLst>
              <a:gd name="T0" fmla="*/ 23601857 w 61"/>
              <a:gd name="T1" fmla="*/ 0 h 40"/>
              <a:gd name="T2" fmla="*/ 0 w 61"/>
              <a:gd name="T3" fmla="*/ 60602641 h 40"/>
              <a:gd name="T4" fmla="*/ 94407428 w 61"/>
              <a:gd name="T5" fmla="*/ 98877336 h 40"/>
              <a:gd name="T6" fmla="*/ 126860196 w 61"/>
              <a:gd name="T7" fmla="*/ 127584696 h 40"/>
              <a:gd name="T8" fmla="*/ 153411211 w 61"/>
              <a:gd name="T9" fmla="*/ 127584696 h 40"/>
              <a:gd name="T10" fmla="*/ 126860196 w 61"/>
              <a:gd name="T11" fmla="*/ 60602641 h 40"/>
              <a:gd name="T12" fmla="*/ 179963945 w 61"/>
              <a:gd name="T13" fmla="*/ 35084988 h 40"/>
              <a:gd name="T14" fmla="*/ 153411211 w 61"/>
              <a:gd name="T15" fmla="*/ 0 h 40"/>
              <a:gd name="T16" fmla="*/ 94407428 w 61"/>
              <a:gd name="T17" fmla="*/ 35084988 h 40"/>
              <a:gd name="T18" fmla="*/ 67854695 w 61"/>
              <a:gd name="T19" fmla="*/ 35084988 h 40"/>
              <a:gd name="T20" fmla="*/ 23601857 w 61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69" name="Freeform 256"/>
          <p:cNvSpPr>
            <a:spLocks/>
          </p:cNvSpPr>
          <p:nvPr/>
        </p:nvSpPr>
        <p:spPr bwMode="auto">
          <a:xfrm>
            <a:off x="2236178" y="3876675"/>
            <a:ext cx="96715" cy="71438"/>
          </a:xfrm>
          <a:custGeom>
            <a:avLst/>
            <a:gdLst>
              <a:gd name="T0" fmla="*/ 23601857 w 61"/>
              <a:gd name="T1" fmla="*/ 0 h 40"/>
              <a:gd name="T2" fmla="*/ 0 w 61"/>
              <a:gd name="T3" fmla="*/ 60602641 h 40"/>
              <a:gd name="T4" fmla="*/ 94407428 w 61"/>
              <a:gd name="T5" fmla="*/ 98877336 h 40"/>
              <a:gd name="T6" fmla="*/ 126860196 w 61"/>
              <a:gd name="T7" fmla="*/ 127584696 h 40"/>
              <a:gd name="T8" fmla="*/ 153411211 w 61"/>
              <a:gd name="T9" fmla="*/ 127584696 h 40"/>
              <a:gd name="T10" fmla="*/ 126860196 w 61"/>
              <a:gd name="T11" fmla="*/ 60602641 h 40"/>
              <a:gd name="T12" fmla="*/ 179963945 w 61"/>
              <a:gd name="T13" fmla="*/ 35084988 h 40"/>
              <a:gd name="T14" fmla="*/ 153411211 w 61"/>
              <a:gd name="T15" fmla="*/ 0 h 40"/>
              <a:gd name="T16" fmla="*/ 94407428 w 61"/>
              <a:gd name="T17" fmla="*/ 35084988 h 40"/>
              <a:gd name="T18" fmla="*/ 67854695 w 61"/>
              <a:gd name="T19" fmla="*/ 35084988 h 40"/>
              <a:gd name="T20" fmla="*/ 23601857 w 61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0" name="Freeform 257"/>
          <p:cNvSpPr>
            <a:spLocks/>
          </p:cNvSpPr>
          <p:nvPr/>
        </p:nvSpPr>
        <p:spPr bwMode="auto">
          <a:xfrm>
            <a:off x="2174631" y="3819526"/>
            <a:ext cx="76200" cy="92075"/>
          </a:xfrm>
          <a:custGeom>
            <a:avLst/>
            <a:gdLst>
              <a:gd name="T0" fmla="*/ 139071480 w 49"/>
              <a:gd name="T1" fmla="*/ 101042383 h 51"/>
              <a:gd name="T2" fmla="*/ 113528151 w 49"/>
              <a:gd name="T3" fmla="*/ 166231483 h 51"/>
              <a:gd name="T4" fmla="*/ 90821847 w 49"/>
              <a:gd name="T5" fmla="*/ 166231483 h 51"/>
              <a:gd name="T6" fmla="*/ 90821847 w 49"/>
              <a:gd name="T7" fmla="*/ 136895666 h 51"/>
              <a:gd name="T8" fmla="*/ 31220747 w 49"/>
              <a:gd name="T9" fmla="*/ 71708371 h 51"/>
              <a:gd name="T10" fmla="*/ 31220747 w 49"/>
              <a:gd name="T11" fmla="*/ 101042383 h 51"/>
              <a:gd name="T12" fmla="*/ 0 w 49"/>
              <a:gd name="T13" fmla="*/ 71708371 h 51"/>
              <a:gd name="T14" fmla="*/ 0 w 49"/>
              <a:gd name="T15" fmla="*/ 0 h 51"/>
              <a:gd name="T16" fmla="*/ 90821847 w 49"/>
              <a:gd name="T17" fmla="*/ 0 h 51"/>
              <a:gd name="T18" fmla="*/ 113528151 w 49"/>
              <a:gd name="T19" fmla="*/ 71708371 h 51"/>
              <a:gd name="T20" fmla="*/ 139071480 w 49"/>
              <a:gd name="T21" fmla="*/ 101042383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1" name="Freeform 258"/>
          <p:cNvSpPr>
            <a:spLocks/>
          </p:cNvSpPr>
          <p:nvPr/>
        </p:nvSpPr>
        <p:spPr bwMode="auto">
          <a:xfrm>
            <a:off x="2174631" y="3819526"/>
            <a:ext cx="76200" cy="92075"/>
          </a:xfrm>
          <a:custGeom>
            <a:avLst/>
            <a:gdLst>
              <a:gd name="T0" fmla="*/ 139071480 w 49"/>
              <a:gd name="T1" fmla="*/ 101042383 h 51"/>
              <a:gd name="T2" fmla="*/ 113528151 w 49"/>
              <a:gd name="T3" fmla="*/ 166231483 h 51"/>
              <a:gd name="T4" fmla="*/ 90821847 w 49"/>
              <a:gd name="T5" fmla="*/ 166231483 h 51"/>
              <a:gd name="T6" fmla="*/ 90821847 w 49"/>
              <a:gd name="T7" fmla="*/ 136895666 h 51"/>
              <a:gd name="T8" fmla="*/ 31220747 w 49"/>
              <a:gd name="T9" fmla="*/ 71708371 h 51"/>
              <a:gd name="T10" fmla="*/ 31220747 w 49"/>
              <a:gd name="T11" fmla="*/ 101042383 h 51"/>
              <a:gd name="T12" fmla="*/ 0 w 49"/>
              <a:gd name="T13" fmla="*/ 71708371 h 51"/>
              <a:gd name="T14" fmla="*/ 0 w 49"/>
              <a:gd name="T15" fmla="*/ 0 h 51"/>
              <a:gd name="T16" fmla="*/ 90821847 w 49"/>
              <a:gd name="T17" fmla="*/ 0 h 51"/>
              <a:gd name="T18" fmla="*/ 113528151 w 49"/>
              <a:gd name="T19" fmla="*/ 71708371 h 51"/>
              <a:gd name="T20" fmla="*/ 139071480 w 49"/>
              <a:gd name="T21" fmla="*/ 101042383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2" name="Freeform 259"/>
          <p:cNvSpPr>
            <a:spLocks/>
          </p:cNvSpPr>
          <p:nvPr/>
        </p:nvSpPr>
        <p:spPr bwMode="auto">
          <a:xfrm>
            <a:off x="2136531" y="3671888"/>
            <a:ext cx="114300" cy="146050"/>
          </a:xfrm>
          <a:custGeom>
            <a:avLst/>
            <a:gdLst>
              <a:gd name="T0" fmla="*/ 161123465 w 73"/>
              <a:gd name="T1" fmla="*/ 263340772 h 81"/>
              <a:gd name="T2" fmla="*/ 66175133 w 73"/>
              <a:gd name="T3" fmla="*/ 263340772 h 81"/>
              <a:gd name="T4" fmla="*/ 0 w 73"/>
              <a:gd name="T5" fmla="*/ 165806418 h 81"/>
              <a:gd name="T6" fmla="*/ 0 w 73"/>
              <a:gd name="T7" fmla="*/ 130044002 h 81"/>
              <a:gd name="T8" fmla="*/ 123719834 w 73"/>
              <a:gd name="T9" fmla="*/ 26009522 h 81"/>
              <a:gd name="T10" fmla="*/ 210036036 w 73"/>
              <a:gd name="T11" fmla="*/ 0 h 81"/>
              <a:gd name="T12" fmla="*/ 210036036 w 73"/>
              <a:gd name="T13" fmla="*/ 65022902 h 81"/>
              <a:gd name="T14" fmla="*/ 161123465 w 73"/>
              <a:gd name="T15" fmla="*/ 263340772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81">
                <a:moveTo>
                  <a:pt x="56" y="81"/>
                </a:moveTo>
                <a:lnTo>
                  <a:pt x="23" y="81"/>
                </a:lnTo>
                <a:lnTo>
                  <a:pt x="0" y="51"/>
                </a:lnTo>
                <a:lnTo>
                  <a:pt x="0" y="40"/>
                </a:lnTo>
                <a:lnTo>
                  <a:pt x="43" y="8"/>
                </a:lnTo>
                <a:lnTo>
                  <a:pt x="73" y="0"/>
                </a:lnTo>
                <a:lnTo>
                  <a:pt x="73" y="20"/>
                </a:lnTo>
                <a:lnTo>
                  <a:pt x="56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3" name="Freeform 260"/>
          <p:cNvSpPr>
            <a:spLocks/>
          </p:cNvSpPr>
          <p:nvPr/>
        </p:nvSpPr>
        <p:spPr bwMode="auto">
          <a:xfrm>
            <a:off x="2136531" y="3671888"/>
            <a:ext cx="114300" cy="146050"/>
          </a:xfrm>
          <a:custGeom>
            <a:avLst/>
            <a:gdLst>
              <a:gd name="T0" fmla="*/ 161123465 w 73"/>
              <a:gd name="T1" fmla="*/ 263340772 h 81"/>
              <a:gd name="T2" fmla="*/ 66175133 w 73"/>
              <a:gd name="T3" fmla="*/ 263340772 h 81"/>
              <a:gd name="T4" fmla="*/ 0 w 73"/>
              <a:gd name="T5" fmla="*/ 165806418 h 81"/>
              <a:gd name="T6" fmla="*/ 0 w 73"/>
              <a:gd name="T7" fmla="*/ 130044002 h 81"/>
              <a:gd name="T8" fmla="*/ 123719834 w 73"/>
              <a:gd name="T9" fmla="*/ 26009522 h 81"/>
              <a:gd name="T10" fmla="*/ 210036036 w 73"/>
              <a:gd name="T11" fmla="*/ 0 h 81"/>
              <a:gd name="T12" fmla="*/ 210036036 w 73"/>
              <a:gd name="T13" fmla="*/ 65022902 h 81"/>
              <a:gd name="T14" fmla="*/ 161123465 w 73"/>
              <a:gd name="T15" fmla="*/ 263340772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81">
                <a:moveTo>
                  <a:pt x="56" y="81"/>
                </a:moveTo>
                <a:lnTo>
                  <a:pt x="23" y="81"/>
                </a:lnTo>
                <a:lnTo>
                  <a:pt x="0" y="51"/>
                </a:lnTo>
                <a:lnTo>
                  <a:pt x="0" y="40"/>
                </a:lnTo>
                <a:lnTo>
                  <a:pt x="43" y="8"/>
                </a:lnTo>
                <a:lnTo>
                  <a:pt x="73" y="0"/>
                </a:lnTo>
                <a:lnTo>
                  <a:pt x="73" y="20"/>
                </a:lnTo>
                <a:lnTo>
                  <a:pt x="56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4" name="Freeform 261"/>
          <p:cNvSpPr>
            <a:spLocks/>
          </p:cNvSpPr>
          <p:nvPr/>
        </p:nvSpPr>
        <p:spPr bwMode="auto">
          <a:xfrm>
            <a:off x="2079381" y="3649663"/>
            <a:ext cx="171450" cy="93662"/>
          </a:xfrm>
          <a:custGeom>
            <a:avLst/>
            <a:gdLst>
              <a:gd name="T0" fmla="*/ 82681670 w 110"/>
              <a:gd name="T1" fmla="*/ 0 h 52"/>
              <a:gd name="T2" fmla="*/ 0 w 110"/>
              <a:gd name="T3" fmla="*/ 61642204 h 52"/>
              <a:gd name="T4" fmla="*/ 82681670 w 110"/>
              <a:gd name="T5" fmla="*/ 139504145 h 52"/>
              <a:gd name="T6" fmla="*/ 105490173 w 110"/>
              <a:gd name="T7" fmla="*/ 168703274 h 52"/>
              <a:gd name="T8" fmla="*/ 228086725 w 110"/>
              <a:gd name="T9" fmla="*/ 61642204 h 52"/>
              <a:gd name="T10" fmla="*/ 313620302 w 110"/>
              <a:gd name="T11" fmla="*/ 35687023 h 52"/>
              <a:gd name="T12" fmla="*/ 228086725 w 110"/>
              <a:gd name="T13" fmla="*/ 0 h 52"/>
              <a:gd name="T14" fmla="*/ 82681670 w 110"/>
              <a:gd name="T15" fmla="*/ 0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solidFill>
            <a:srgbClr val="9806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5" name="Freeform 262"/>
          <p:cNvSpPr>
            <a:spLocks/>
          </p:cNvSpPr>
          <p:nvPr/>
        </p:nvSpPr>
        <p:spPr bwMode="auto">
          <a:xfrm>
            <a:off x="2079381" y="3649663"/>
            <a:ext cx="171450" cy="93662"/>
          </a:xfrm>
          <a:custGeom>
            <a:avLst/>
            <a:gdLst>
              <a:gd name="T0" fmla="*/ 82681670 w 110"/>
              <a:gd name="T1" fmla="*/ 0 h 52"/>
              <a:gd name="T2" fmla="*/ 0 w 110"/>
              <a:gd name="T3" fmla="*/ 61642204 h 52"/>
              <a:gd name="T4" fmla="*/ 82681670 w 110"/>
              <a:gd name="T5" fmla="*/ 139504145 h 52"/>
              <a:gd name="T6" fmla="*/ 105490173 w 110"/>
              <a:gd name="T7" fmla="*/ 168703274 h 52"/>
              <a:gd name="T8" fmla="*/ 228086725 w 110"/>
              <a:gd name="T9" fmla="*/ 61642204 h 52"/>
              <a:gd name="T10" fmla="*/ 313620302 w 110"/>
              <a:gd name="T11" fmla="*/ 35687023 h 52"/>
              <a:gd name="T12" fmla="*/ 228086725 w 110"/>
              <a:gd name="T13" fmla="*/ 0 h 52"/>
              <a:gd name="T14" fmla="*/ 82681670 w 110"/>
              <a:gd name="T15" fmla="*/ 0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6" name="Freeform 263"/>
          <p:cNvSpPr>
            <a:spLocks/>
          </p:cNvSpPr>
          <p:nvPr/>
        </p:nvSpPr>
        <p:spPr bwMode="auto">
          <a:xfrm>
            <a:off x="2571751" y="3506789"/>
            <a:ext cx="95250" cy="92075"/>
          </a:xfrm>
          <a:custGeom>
            <a:avLst/>
            <a:gdLst>
              <a:gd name="T0" fmla="*/ 25752769 w 61"/>
              <a:gd name="T1" fmla="*/ 0 h 51"/>
              <a:gd name="T2" fmla="*/ 0 w 61"/>
              <a:gd name="T3" fmla="*/ 127117662 h 51"/>
              <a:gd name="T4" fmla="*/ 25752769 w 61"/>
              <a:gd name="T5" fmla="*/ 166231483 h 51"/>
              <a:gd name="T6" fmla="*/ 48645058 w 61"/>
              <a:gd name="T7" fmla="*/ 91264379 h 51"/>
              <a:gd name="T8" fmla="*/ 82982647 w 61"/>
              <a:gd name="T9" fmla="*/ 91264379 h 51"/>
              <a:gd name="T10" fmla="*/ 48645058 w 61"/>
              <a:gd name="T11" fmla="*/ 91264379 h 51"/>
              <a:gd name="T12" fmla="*/ 140212526 w 61"/>
              <a:gd name="T13" fmla="*/ 91264379 h 51"/>
              <a:gd name="T14" fmla="*/ 174550114 w 61"/>
              <a:gd name="T15" fmla="*/ 127117662 h 51"/>
              <a:gd name="T16" fmla="*/ 174550114 w 61"/>
              <a:gd name="T17" fmla="*/ 91264379 h 51"/>
              <a:gd name="T18" fmla="*/ 174550114 w 61"/>
              <a:gd name="T19" fmla="*/ 61928562 h 51"/>
              <a:gd name="T20" fmla="*/ 108735416 w 61"/>
              <a:gd name="T21" fmla="*/ 61928562 h 51"/>
              <a:gd name="T22" fmla="*/ 140212526 w 61"/>
              <a:gd name="T23" fmla="*/ 26075279 h 51"/>
              <a:gd name="T24" fmla="*/ 108735416 w 61"/>
              <a:gd name="T25" fmla="*/ 26075279 h 51"/>
              <a:gd name="T26" fmla="*/ 25752769 w 61"/>
              <a:gd name="T27" fmla="*/ 0 h 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7" name="Freeform 264"/>
          <p:cNvSpPr>
            <a:spLocks/>
          </p:cNvSpPr>
          <p:nvPr/>
        </p:nvSpPr>
        <p:spPr bwMode="auto">
          <a:xfrm>
            <a:off x="2571751" y="3506789"/>
            <a:ext cx="95250" cy="92075"/>
          </a:xfrm>
          <a:custGeom>
            <a:avLst/>
            <a:gdLst>
              <a:gd name="T0" fmla="*/ 25752769 w 61"/>
              <a:gd name="T1" fmla="*/ 0 h 51"/>
              <a:gd name="T2" fmla="*/ 0 w 61"/>
              <a:gd name="T3" fmla="*/ 127117662 h 51"/>
              <a:gd name="T4" fmla="*/ 25752769 w 61"/>
              <a:gd name="T5" fmla="*/ 166231483 h 51"/>
              <a:gd name="T6" fmla="*/ 48645058 w 61"/>
              <a:gd name="T7" fmla="*/ 91264379 h 51"/>
              <a:gd name="T8" fmla="*/ 82982647 w 61"/>
              <a:gd name="T9" fmla="*/ 91264379 h 51"/>
              <a:gd name="T10" fmla="*/ 48645058 w 61"/>
              <a:gd name="T11" fmla="*/ 91264379 h 51"/>
              <a:gd name="T12" fmla="*/ 140212526 w 61"/>
              <a:gd name="T13" fmla="*/ 91264379 h 51"/>
              <a:gd name="T14" fmla="*/ 174550114 w 61"/>
              <a:gd name="T15" fmla="*/ 127117662 h 51"/>
              <a:gd name="T16" fmla="*/ 174550114 w 61"/>
              <a:gd name="T17" fmla="*/ 91264379 h 51"/>
              <a:gd name="T18" fmla="*/ 174550114 w 61"/>
              <a:gd name="T19" fmla="*/ 61928562 h 51"/>
              <a:gd name="T20" fmla="*/ 108735416 w 61"/>
              <a:gd name="T21" fmla="*/ 61928562 h 51"/>
              <a:gd name="T22" fmla="*/ 140212526 w 61"/>
              <a:gd name="T23" fmla="*/ 26075279 h 51"/>
              <a:gd name="T24" fmla="*/ 108735416 w 61"/>
              <a:gd name="T25" fmla="*/ 26075279 h 51"/>
              <a:gd name="T26" fmla="*/ 25752769 w 61"/>
              <a:gd name="T27" fmla="*/ 0 h 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8" name="Freeform 265"/>
          <p:cNvSpPr>
            <a:spLocks/>
          </p:cNvSpPr>
          <p:nvPr/>
        </p:nvSpPr>
        <p:spPr bwMode="auto">
          <a:xfrm>
            <a:off x="2502877" y="3506789"/>
            <a:ext cx="82062" cy="71437"/>
          </a:xfrm>
          <a:custGeom>
            <a:avLst/>
            <a:gdLst>
              <a:gd name="T0" fmla="*/ 149117170 w 53"/>
              <a:gd name="T1" fmla="*/ 0 h 40"/>
              <a:gd name="T2" fmla="*/ 120981158 w 53"/>
              <a:gd name="T3" fmla="*/ 127581124 h 40"/>
              <a:gd name="T4" fmla="*/ 25321404 w 53"/>
              <a:gd name="T5" fmla="*/ 127581124 h 40"/>
              <a:gd name="T6" fmla="*/ 0 w 53"/>
              <a:gd name="T7" fmla="*/ 89306966 h 40"/>
              <a:gd name="T8" fmla="*/ 25321404 w 53"/>
              <a:gd name="T9" fmla="*/ 89306966 h 40"/>
              <a:gd name="T10" fmla="*/ 56270345 w 53"/>
              <a:gd name="T11" fmla="*/ 89306966 h 40"/>
              <a:gd name="T12" fmla="*/ 120981158 w 53"/>
              <a:gd name="T13" fmla="*/ 89306966 h 40"/>
              <a:gd name="T14" fmla="*/ 81591749 w 53"/>
              <a:gd name="T15" fmla="*/ 25515510 h 40"/>
              <a:gd name="T16" fmla="*/ 56270345 w 53"/>
              <a:gd name="T17" fmla="*/ 25515510 h 40"/>
              <a:gd name="T18" fmla="*/ 81591749 w 53"/>
              <a:gd name="T19" fmla="*/ 0 h 40"/>
              <a:gd name="T20" fmla="*/ 149117170 w 53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79" name="Freeform 266"/>
          <p:cNvSpPr>
            <a:spLocks/>
          </p:cNvSpPr>
          <p:nvPr/>
        </p:nvSpPr>
        <p:spPr bwMode="auto">
          <a:xfrm>
            <a:off x="2502877" y="3506789"/>
            <a:ext cx="82062" cy="71437"/>
          </a:xfrm>
          <a:custGeom>
            <a:avLst/>
            <a:gdLst>
              <a:gd name="T0" fmla="*/ 149117170 w 53"/>
              <a:gd name="T1" fmla="*/ 0 h 40"/>
              <a:gd name="T2" fmla="*/ 120981158 w 53"/>
              <a:gd name="T3" fmla="*/ 127581124 h 40"/>
              <a:gd name="T4" fmla="*/ 25321404 w 53"/>
              <a:gd name="T5" fmla="*/ 127581124 h 40"/>
              <a:gd name="T6" fmla="*/ 0 w 53"/>
              <a:gd name="T7" fmla="*/ 89306966 h 40"/>
              <a:gd name="T8" fmla="*/ 25321404 w 53"/>
              <a:gd name="T9" fmla="*/ 89306966 h 40"/>
              <a:gd name="T10" fmla="*/ 56270345 w 53"/>
              <a:gd name="T11" fmla="*/ 89306966 h 40"/>
              <a:gd name="T12" fmla="*/ 120981158 w 53"/>
              <a:gd name="T13" fmla="*/ 89306966 h 40"/>
              <a:gd name="T14" fmla="*/ 81591749 w 53"/>
              <a:gd name="T15" fmla="*/ 25515510 h 40"/>
              <a:gd name="T16" fmla="*/ 56270345 w 53"/>
              <a:gd name="T17" fmla="*/ 25515510 h 40"/>
              <a:gd name="T18" fmla="*/ 81591749 w 53"/>
              <a:gd name="T19" fmla="*/ 0 h 40"/>
              <a:gd name="T20" fmla="*/ 149117170 w 53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0" name="Freeform 267"/>
          <p:cNvSpPr>
            <a:spLocks/>
          </p:cNvSpPr>
          <p:nvPr/>
        </p:nvSpPr>
        <p:spPr bwMode="auto">
          <a:xfrm>
            <a:off x="3009900" y="5268913"/>
            <a:ext cx="128954" cy="165100"/>
          </a:xfrm>
          <a:custGeom>
            <a:avLst/>
            <a:gdLst>
              <a:gd name="T0" fmla="*/ 0 w 82"/>
              <a:gd name="T1" fmla="*/ 231873977 h 92"/>
              <a:gd name="T2" fmla="*/ 127707948 w 82"/>
              <a:gd name="T3" fmla="*/ 296282717 h 92"/>
              <a:gd name="T4" fmla="*/ 211878901 w 82"/>
              <a:gd name="T5" fmla="*/ 257636755 h 92"/>
              <a:gd name="T6" fmla="*/ 238001098 w 82"/>
              <a:gd name="T7" fmla="*/ 231873977 h 92"/>
              <a:gd name="T8" fmla="*/ 238001098 w 82"/>
              <a:gd name="T9" fmla="*/ 164243992 h 92"/>
              <a:gd name="T10" fmla="*/ 211878901 w 82"/>
              <a:gd name="T11" fmla="*/ 99835252 h 92"/>
              <a:gd name="T12" fmla="*/ 87073988 w 82"/>
              <a:gd name="T13" fmla="*/ 25764573 h 92"/>
              <a:gd name="T14" fmla="*/ 87073988 w 82"/>
              <a:gd name="T15" fmla="*/ 70849435 h 92"/>
              <a:gd name="T16" fmla="*/ 26122196 w 82"/>
              <a:gd name="T17" fmla="*/ 0 h 92"/>
              <a:gd name="T18" fmla="*/ 0 w 82"/>
              <a:gd name="T19" fmla="*/ 0 h 92"/>
              <a:gd name="T20" fmla="*/ 0 w 82"/>
              <a:gd name="T21" fmla="*/ 231873977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1" name="Freeform 268"/>
          <p:cNvSpPr>
            <a:spLocks/>
          </p:cNvSpPr>
          <p:nvPr/>
        </p:nvSpPr>
        <p:spPr bwMode="auto">
          <a:xfrm>
            <a:off x="3009900" y="5268913"/>
            <a:ext cx="128954" cy="165100"/>
          </a:xfrm>
          <a:custGeom>
            <a:avLst/>
            <a:gdLst>
              <a:gd name="T0" fmla="*/ 0 w 82"/>
              <a:gd name="T1" fmla="*/ 231873977 h 92"/>
              <a:gd name="T2" fmla="*/ 127707948 w 82"/>
              <a:gd name="T3" fmla="*/ 296282717 h 92"/>
              <a:gd name="T4" fmla="*/ 211878901 w 82"/>
              <a:gd name="T5" fmla="*/ 257636755 h 92"/>
              <a:gd name="T6" fmla="*/ 238001098 w 82"/>
              <a:gd name="T7" fmla="*/ 231873977 h 92"/>
              <a:gd name="T8" fmla="*/ 238001098 w 82"/>
              <a:gd name="T9" fmla="*/ 164243992 h 92"/>
              <a:gd name="T10" fmla="*/ 211878901 w 82"/>
              <a:gd name="T11" fmla="*/ 99835252 h 92"/>
              <a:gd name="T12" fmla="*/ 87073988 w 82"/>
              <a:gd name="T13" fmla="*/ 25764573 h 92"/>
              <a:gd name="T14" fmla="*/ 87073988 w 82"/>
              <a:gd name="T15" fmla="*/ 70849435 h 92"/>
              <a:gd name="T16" fmla="*/ 26122196 w 82"/>
              <a:gd name="T17" fmla="*/ 0 h 92"/>
              <a:gd name="T18" fmla="*/ 0 w 82"/>
              <a:gd name="T19" fmla="*/ 0 h 92"/>
              <a:gd name="T20" fmla="*/ 0 w 82"/>
              <a:gd name="T21" fmla="*/ 231873977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2" name="Freeform 269"/>
          <p:cNvSpPr>
            <a:spLocks/>
          </p:cNvSpPr>
          <p:nvPr/>
        </p:nvSpPr>
        <p:spPr bwMode="auto">
          <a:xfrm>
            <a:off x="2502877" y="4022726"/>
            <a:ext cx="1044820" cy="1376363"/>
          </a:xfrm>
          <a:custGeom>
            <a:avLst/>
            <a:gdLst>
              <a:gd name="T0" fmla="*/ 1110673137 w 669"/>
              <a:gd name="T1" fmla="*/ 109771238 h 766"/>
              <a:gd name="T2" fmla="*/ 1162200265 w 669"/>
              <a:gd name="T3" fmla="*/ 232456211 h 766"/>
              <a:gd name="T4" fmla="*/ 1110673137 w 669"/>
              <a:gd name="T5" fmla="*/ 345456332 h 766"/>
              <a:gd name="T6" fmla="*/ 1136435855 w 669"/>
              <a:gd name="T7" fmla="*/ 439083156 h 766"/>
              <a:gd name="T8" fmla="*/ 1219451126 w 669"/>
              <a:gd name="T9" fmla="*/ 345456332 h 766"/>
              <a:gd name="T10" fmla="*/ 1219451126 w 669"/>
              <a:gd name="T11" fmla="*/ 439083156 h 766"/>
              <a:gd name="T12" fmla="*/ 1285290124 w 669"/>
              <a:gd name="T13" fmla="*/ 374512685 h 766"/>
              <a:gd name="T14" fmla="*/ 1405517271 w 669"/>
              <a:gd name="T15" fmla="*/ 439083156 h 766"/>
              <a:gd name="T16" fmla="*/ 1437005414 w 669"/>
              <a:gd name="T17" fmla="*/ 464912422 h 766"/>
              <a:gd name="T18" fmla="*/ 1497118988 w 669"/>
              <a:gd name="T19" fmla="*/ 464912422 h 766"/>
              <a:gd name="T20" fmla="*/ 1680322420 w 669"/>
              <a:gd name="T21" fmla="*/ 503655423 h 766"/>
              <a:gd name="T22" fmla="*/ 1889290263 w 669"/>
              <a:gd name="T23" fmla="*/ 671539367 h 766"/>
              <a:gd name="T24" fmla="*/ 1915052981 w 669"/>
              <a:gd name="T25" fmla="*/ 839425107 h 766"/>
              <a:gd name="T26" fmla="*/ 1737574973 w 669"/>
              <a:gd name="T27" fmla="*/ 1168737024 h 766"/>
              <a:gd name="T28" fmla="*/ 1737574973 w 669"/>
              <a:gd name="T29" fmla="*/ 1468992589 h 766"/>
              <a:gd name="T30" fmla="*/ 1680322420 w 669"/>
              <a:gd name="T31" fmla="*/ 1672392448 h 766"/>
              <a:gd name="T32" fmla="*/ 1623071559 w 669"/>
              <a:gd name="T33" fmla="*/ 1740191802 h 766"/>
              <a:gd name="T34" fmla="*/ 1497118988 w 669"/>
              <a:gd name="T35" fmla="*/ 1766021068 h 766"/>
              <a:gd name="T36" fmla="*/ 1471356269 w 669"/>
              <a:gd name="T37" fmla="*/ 1804764069 h 766"/>
              <a:gd name="T38" fmla="*/ 1437005414 w 669"/>
              <a:gd name="T39" fmla="*/ 1833820422 h 766"/>
              <a:gd name="T40" fmla="*/ 1322503692 w 669"/>
              <a:gd name="T41" fmla="*/ 1975876896 h 766"/>
              <a:gd name="T42" fmla="*/ 1285290124 w 669"/>
              <a:gd name="T43" fmla="*/ 2147483647 h 766"/>
              <a:gd name="T44" fmla="*/ 1196551120 w 669"/>
              <a:gd name="T45" fmla="*/ 2147483647 h 766"/>
              <a:gd name="T46" fmla="*/ 1162200265 w 669"/>
              <a:gd name="T47" fmla="*/ 2147483647 h 766"/>
              <a:gd name="T48" fmla="*/ 1013345996 w 669"/>
              <a:gd name="T49" fmla="*/ 2147483647 h 766"/>
              <a:gd name="T50" fmla="*/ 953232422 w 669"/>
              <a:gd name="T51" fmla="*/ 2147483647 h 766"/>
              <a:gd name="T52" fmla="*/ 1053422275 w 669"/>
              <a:gd name="T53" fmla="*/ 2075961485 h 766"/>
              <a:gd name="T54" fmla="*/ 1053422275 w 669"/>
              <a:gd name="T55" fmla="*/ 1937133894 h 766"/>
              <a:gd name="T56" fmla="*/ 1013345996 w 669"/>
              <a:gd name="T57" fmla="*/ 1833820422 h 766"/>
              <a:gd name="T58" fmla="*/ 953232422 w 669"/>
              <a:gd name="T59" fmla="*/ 1740191802 h 766"/>
              <a:gd name="T60" fmla="*/ 835867988 w 669"/>
              <a:gd name="T61" fmla="*/ 1701448800 h 766"/>
              <a:gd name="T62" fmla="*/ 835867988 w 669"/>
              <a:gd name="T63" fmla="*/ 1468992589 h 766"/>
              <a:gd name="T64" fmla="*/ 778617126 w 669"/>
              <a:gd name="T65" fmla="*/ 1365679117 h 766"/>
              <a:gd name="T66" fmla="*/ 695601855 w 669"/>
              <a:gd name="T67" fmla="*/ 1310793498 h 766"/>
              <a:gd name="T68" fmla="*/ 652664555 w 669"/>
              <a:gd name="T69" fmla="*/ 1207480026 h 766"/>
              <a:gd name="T70" fmla="*/ 417933994 w 669"/>
              <a:gd name="T71" fmla="*/ 1039596082 h 766"/>
              <a:gd name="T72" fmla="*/ 326332278 w 669"/>
              <a:gd name="T73" fmla="*/ 933053727 h 766"/>
              <a:gd name="T74" fmla="*/ 208966151 w 669"/>
              <a:gd name="T75" fmla="*/ 1007309050 h 766"/>
              <a:gd name="T76" fmla="*/ 148852578 w 669"/>
              <a:gd name="T77" fmla="*/ 933053727 h 766"/>
              <a:gd name="T78" fmla="*/ 25762718 w 669"/>
              <a:gd name="T79" fmla="*/ 907224461 h 766"/>
              <a:gd name="T80" fmla="*/ 25762718 w 669"/>
              <a:gd name="T81" fmla="*/ 700597516 h 766"/>
              <a:gd name="T82" fmla="*/ 174616988 w 669"/>
              <a:gd name="T83" fmla="*/ 606968896 h 766"/>
              <a:gd name="T84" fmla="*/ 148852578 w 669"/>
              <a:gd name="T85" fmla="*/ 297026682 h 766"/>
              <a:gd name="T86" fmla="*/ 174616988 w 669"/>
              <a:gd name="T87" fmla="*/ 271199212 h 766"/>
              <a:gd name="T88" fmla="*/ 300569559 w 669"/>
              <a:gd name="T89" fmla="*/ 203399858 h 766"/>
              <a:gd name="T90" fmla="*/ 326332278 w 669"/>
              <a:gd name="T91" fmla="*/ 271199212 h 766"/>
              <a:gd name="T92" fmla="*/ 478047567 w 669"/>
              <a:gd name="T93" fmla="*/ 203399858 h 766"/>
              <a:gd name="T94" fmla="*/ 440834000 w 669"/>
              <a:gd name="T95" fmla="*/ 109771238 h 766"/>
              <a:gd name="T96" fmla="*/ 509535710 w 669"/>
              <a:gd name="T97" fmla="*/ 109771238 h 766"/>
              <a:gd name="T98" fmla="*/ 626900145 w 669"/>
              <a:gd name="T99" fmla="*/ 0 h 766"/>
              <a:gd name="T100" fmla="*/ 695601855 w 669"/>
              <a:gd name="T101" fmla="*/ 64570471 h 766"/>
              <a:gd name="T102" fmla="*/ 695601855 w 669"/>
              <a:gd name="T103" fmla="*/ 232456211 h 766"/>
              <a:gd name="T104" fmla="*/ 801517133 w 669"/>
              <a:gd name="T105" fmla="*/ 203399858 h 766"/>
              <a:gd name="T106" fmla="*/ 870218843 w 669"/>
              <a:gd name="T107" fmla="*/ 203399858 h 766"/>
              <a:gd name="T108" fmla="*/ 953232422 w 669"/>
              <a:gd name="T109" fmla="*/ 203399858 h 766"/>
              <a:gd name="T110" fmla="*/ 1079184994 w 669"/>
              <a:gd name="T111" fmla="*/ 64570471 h 7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3" name="Freeform 270"/>
          <p:cNvSpPr>
            <a:spLocks/>
          </p:cNvSpPr>
          <p:nvPr/>
        </p:nvSpPr>
        <p:spPr bwMode="auto">
          <a:xfrm>
            <a:off x="2502877" y="4022726"/>
            <a:ext cx="1044820" cy="1376363"/>
          </a:xfrm>
          <a:custGeom>
            <a:avLst/>
            <a:gdLst>
              <a:gd name="T0" fmla="*/ 1110673137 w 669"/>
              <a:gd name="T1" fmla="*/ 109771238 h 766"/>
              <a:gd name="T2" fmla="*/ 1162200265 w 669"/>
              <a:gd name="T3" fmla="*/ 232456211 h 766"/>
              <a:gd name="T4" fmla="*/ 1110673137 w 669"/>
              <a:gd name="T5" fmla="*/ 345456332 h 766"/>
              <a:gd name="T6" fmla="*/ 1136435855 w 669"/>
              <a:gd name="T7" fmla="*/ 439083156 h 766"/>
              <a:gd name="T8" fmla="*/ 1219451126 w 669"/>
              <a:gd name="T9" fmla="*/ 345456332 h 766"/>
              <a:gd name="T10" fmla="*/ 1219451126 w 669"/>
              <a:gd name="T11" fmla="*/ 439083156 h 766"/>
              <a:gd name="T12" fmla="*/ 1285290124 w 669"/>
              <a:gd name="T13" fmla="*/ 374512685 h 766"/>
              <a:gd name="T14" fmla="*/ 1405517271 w 669"/>
              <a:gd name="T15" fmla="*/ 439083156 h 766"/>
              <a:gd name="T16" fmla="*/ 1437005414 w 669"/>
              <a:gd name="T17" fmla="*/ 464912422 h 766"/>
              <a:gd name="T18" fmla="*/ 1497118988 w 669"/>
              <a:gd name="T19" fmla="*/ 464912422 h 766"/>
              <a:gd name="T20" fmla="*/ 1680322420 w 669"/>
              <a:gd name="T21" fmla="*/ 503655423 h 766"/>
              <a:gd name="T22" fmla="*/ 1889290263 w 669"/>
              <a:gd name="T23" fmla="*/ 671539367 h 766"/>
              <a:gd name="T24" fmla="*/ 1915052981 w 669"/>
              <a:gd name="T25" fmla="*/ 839425107 h 766"/>
              <a:gd name="T26" fmla="*/ 1737574973 w 669"/>
              <a:gd name="T27" fmla="*/ 1168737024 h 766"/>
              <a:gd name="T28" fmla="*/ 1737574973 w 669"/>
              <a:gd name="T29" fmla="*/ 1468992589 h 766"/>
              <a:gd name="T30" fmla="*/ 1680322420 w 669"/>
              <a:gd name="T31" fmla="*/ 1672392448 h 766"/>
              <a:gd name="T32" fmla="*/ 1623071559 w 669"/>
              <a:gd name="T33" fmla="*/ 1740191802 h 766"/>
              <a:gd name="T34" fmla="*/ 1497118988 w 669"/>
              <a:gd name="T35" fmla="*/ 1766021068 h 766"/>
              <a:gd name="T36" fmla="*/ 1471356269 w 669"/>
              <a:gd name="T37" fmla="*/ 1804764069 h 766"/>
              <a:gd name="T38" fmla="*/ 1437005414 w 669"/>
              <a:gd name="T39" fmla="*/ 1833820422 h 766"/>
              <a:gd name="T40" fmla="*/ 1322503692 w 669"/>
              <a:gd name="T41" fmla="*/ 1975876896 h 766"/>
              <a:gd name="T42" fmla="*/ 1285290124 w 669"/>
              <a:gd name="T43" fmla="*/ 2147483647 h 766"/>
              <a:gd name="T44" fmla="*/ 1196551120 w 669"/>
              <a:gd name="T45" fmla="*/ 2147483647 h 766"/>
              <a:gd name="T46" fmla="*/ 1162200265 w 669"/>
              <a:gd name="T47" fmla="*/ 2147483647 h 766"/>
              <a:gd name="T48" fmla="*/ 1013345996 w 669"/>
              <a:gd name="T49" fmla="*/ 2147483647 h 766"/>
              <a:gd name="T50" fmla="*/ 953232422 w 669"/>
              <a:gd name="T51" fmla="*/ 2147483647 h 766"/>
              <a:gd name="T52" fmla="*/ 1053422275 w 669"/>
              <a:gd name="T53" fmla="*/ 2075961485 h 766"/>
              <a:gd name="T54" fmla="*/ 1053422275 w 669"/>
              <a:gd name="T55" fmla="*/ 1937133894 h 766"/>
              <a:gd name="T56" fmla="*/ 1013345996 w 669"/>
              <a:gd name="T57" fmla="*/ 1833820422 h 766"/>
              <a:gd name="T58" fmla="*/ 953232422 w 669"/>
              <a:gd name="T59" fmla="*/ 1740191802 h 766"/>
              <a:gd name="T60" fmla="*/ 835867988 w 669"/>
              <a:gd name="T61" fmla="*/ 1701448800 h 766"/>
              <a:gd name="T62" fmla="*/ 835867988 w 669"/>
              <a:gd name="T63" fmla="*/ 1468992589 h 766"/>
              <a:gd name="T64" fmla="*/ 778617126 w 669"/>
              <a:gd name="T65" fmla="*/ 1365679117 h 766"/>
              <a:gd name="T66" fmla="*/ 695601855 w 669"/>
              <a:gd name="T67" fmla="*/ 1310793498 h 766"/>
              <a:gd name="T68" fmla="*/ 652664555 w 669"/>
              <a:gd name="T69" fmla="*/ 1207480026 h 766"/>
              <a:gd name="T70" fmla="*/ 417933994 w 669"/>
              <a:gd name="T71" fmla="*/ 1039596082 h 766"/>
              <a:gd name="T72" fmla="*/ 326332278 w 669"/>
              <a:gd name="T73" fmla="*/ 933053727 h 766"/>
              <a:gd name="T74" fmla="*/ 208966151 w 669"/>
              <a:gd name="T75" fmla="*/ 1007309050 h 766"/>
              <a:gd name="T76" fmla="*/ 148852578 w 669"/>
              <a:gd name="T77" fmla="*/ 933053727 h 766"/>
              <a:gd name="T78" fmla="*/ 25762718 w 669"/>
              <a:gd name="T79" fmla="*/ 907224461 h 766"/>
              <a:gd name="T80" fmla="*/ 25762718 w 669"/>
              <a:gd name="T81" fmla="*/ 700597516 h 766"/>
              <a:gd name="T82" fmla="*/ 174616988 w 669"/>
              <a:gd name="T83" fmla="*/ 606968896 h 766"/>
              <a:gd name="T84" fmla="*/ 148852578 w 669"/>
              <a:gd name="T85" fmla="*/ 297026682 h 766"/>
              <a:gd name="T86" fmla="*/ 174616988 w 669"/>
              <a:gd name="T87" fmla="*/ 271199212 h 766"/>
              <a:gd name="T88" fmla="*/ 300569559 w 669"/>
              <a:gd name="T89" fmla="*/ 203399858 h 766"/>
              <a:gd name="T90" fmla="*/ 326332278 w 669"/>
              <a:gd name="T91" fmla="*/ 271199212 h 766"/>
              <a:gd name="T92" fmla="*/ 478047567 w 669"/>
              <a:gd name="T93" fmla="*/ 203399858 h 766"/>
              <a:gd name="T94" fmla="*/ 440834000 w 669"/>
              <a:gd name="T95" fmla="*/ 109771238 h 766"/>
              <a:gd name="T96" fmla="*/ 509535710 w 669"/>
              <a:gd name="T97" fmla="*/ 109771238 h 766"/>
              <a:gd name="T98" fmla="*/ 626900145 w 669"/>
              <a:gd name="T99" fmla="*/ 0 h 766"/>
              <a:gd name="T100" fmla="*/ 695601855 w 669"/>
              <a:gd name="T101" fmla="*/ 64570471 h 766"/>
              <a:gd name="T102" fmla="*/ 695601855 w 669"/>
              <a:gd name="T103" fmla="*/ 232456211 h 766"/>
              <a:gd name="T104" fmla="*/ 801517133 w 669"/>
              <a:gd name="T105" fmla="*/ 203399858 h 766"/>
              <a:gd name="T106" fmla="*/ 870218843 w 669"/>
              <a:gd name="T107" fmla="*/ 203399858 h 766"/>
              <a:gd name="T108" fmla="*/ 953232422 w 669"/>
              <a:gd name="T109" fmla="*/ 203399858 h 766"/>
              <a:gd name="T110" fmla="*/ 1079184994 w 669"/>
              <a:gd name="T111" fmla="*/ 64570471 h 7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4" name="Freeform 271"/>
          <p:cNvSpPr>
            <a:spLocks/>
          </p:cNvSpPr>
          <p:nvPr/>
        </p:nvSpPr>
        <p:spPr bwMode="auto">
          <a:xfrm>
            <a:off x="2941028" y="6049964"/>
            <a:ext cx="114300" cy="90487"/>
          </a:xfrm>
          <a:custGeom>
            <a:avLst/>
            <a:gdLst>
              <a:gd name="T0" fmla="*/ 0 w 73"/>
              <a:gd name="T1" fmla="*/ 0 h 50"/>
              <a:gd name="T2" fmla="*/ 97825142 w 73"/>
              <a:gd name="T3" fmla="*/ 163757943 h 50"/>
              <a:gd name="T4" fmla="*/ 123719834 w 73"/>
              <a:gd name="T5" fmla="*/ 163757943 h 50"/>
              <a:gd name="T6" fmla="*/ 210036036 w 73"/>
              <a:gd name="T7" fmla="*/ 131007079 h 50"/>
              <a:gd name="T8" fmla="*/ 66175133 w 73"/>
              <a:gd name="T9" fmla="*/ 65503539 h 50"/>
              <a:gd name="T10" fmla="*/ 0 w 73"/>
              <a:gd name="T11" fmla="*/ 0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5" name="Freeform 272"/>
          <p:cNvSpPr>
            <a:spLocks/>
          </p:cNvSpPr>
          <p:nvPr/>
        </p:nvSpPr>
        <p:spPr bwMode="auto">
          <a:xfrm>
            <a:off x="2941028" y="6049964"/>
            <a:ext cx="114300" cy="90487"/>
          </a:xfrm>
          <a:custGeom>
            <a:avLst/>
            <a:gdLst>
              <a:gd name="T0" fmla="*/ 0 w 73"/>
              <a:gd name="T1" fmla="*/ 0 h 50"/>
              <a:gd name="T2" fmla="*/ 97825142 w 73"/>
              <a:gd name="T3" fmla="*/ 163757943 h 50"/>
              <a:gd name="T4" fmla="*/ 123719834 w 73"/>
              <a:gd name="T5" fmla="*/ 163757943 h 50"/>
              <a:gd name="T6" fmla="*/ 210036036 w 73"/>
              <a:gd name="T7" fmla="*/ 131007079 h 50"/>
              <a:gd name="T8" fmla="*/ 66175133 w 73"/>
              <a:gd name="T9" fmla="*/ 65503539 h 50"/>
              <a:gd name="T10" fmla="*/ 0 w 73"/>
              <a:gd name="T11" fmla="*/ 0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6" name="Freeform 273"/>
          <p:cNvSpPr>
            <a:spLocks/>
          </p:cNvSpPr>
          <p:nvPr/>
        </p:nvSpPr>
        <p:spPr bwMode="auto">
          <a:xfrm>
            <a:off x="2844312" y="6049964"/>
            <a:ext cx="150934" cy="90487"/>
          </a:xfrm>
          <a:custGeom>
            <a:avLst/>
            <a:gdLst>
              <a:gd name="T0" fmla="*/ 174063634 w 96"/>
              <a:gd name="T1" fmla="*/ 0 h 50"/>
              <a:gd name="T2" fmla="*/ 278501814 w 96"/>
              <a:gd name="T3" fmla="*/ 163757943 h 50"/>
              <a:gd name="T4" fmla="*/ 211776995 w 96"/>
              <a:gd name="T5" fmla="*/ 163757943 h 50"/>
              <a:gd name="T6" fmla="*/ 211776995 w 96"/>
              <a:gd name="T7" fmla="*/ 131007079 h 50"/>
              <a:gd name="T8" fmla="*/ 150855149 w 96"/>
              <a:gd name="T9" fmla="*/ 131007079 h 50"/>
              <a:gd name="T10" fmla="*/ 66724819 w 96"/>
              <a:gd name="T11" fmla="*/ 94978775 h 50"/>
              <a:gd name="T12" fmla="*/ 26109119 w 96"/>
              <a:gd name="T13" fmla="*/ 94978775 h 50"/>
              <a:gd name="T14" fmla="*/ 0 w 96"/>
              <a:gd name="T15" fmla="*/ 65503539 h 50"/>
              <a:gd name="T16" fmla="*/ 0 w 96"/>
              <a:gd name="T17" fmla="*/ 29477045 h 50"/>
              <a:gd name="T18" fmla="*/ 150855149 w 96"/>
              <a:gd name="T19" fmla="*/ 94978775 h 50"/>
              <a:gd name="T20" fmla="*/ 150855149 w 96"/>
              <a:gd name="T21" fmla="*/ 65503539 h 50"/>
              <a:gd name="T22" fmla="*/ 174063634 w 96"/>
              <a:gd name="T23" fmla="*/ 29477045 h 50"/>
              <a:gd name="T24" fmla="*/ 150855149 w 96"/>
              <a:gd name="T25" fmla="*/ 29477045 h 50"/>
              <a:gd name="T26" fmla="*/ 118943057 w 96"/>
              <a:gd name="T27" fmla="*/ 0 h 50"/>
              <a:gd name="T28" fmla="*/ 174063634 w 96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7" name="Freeform 274"/>
          <p:cNvSpPr>
            <a:spLocks/>
          </p:cNvSpPr>
          <p:nvPr/>
        </p:nvSpPr>
        <p:spPr bwMode="auto">
          <a:xfrm>
            <a:off x="2844312" y="6049964"/>
            <a:ext cx="150934" cy="90487"/>
          </a:xfrm>
          <a:custGeom>
            <a:avLst/>
            <a:gdLst>
              <a:gd name="T0" fmla="*/ 174063634 w 96"/>
              <a:gd name="T1" fmla="*/ 0 h 50"/>
              <a:gd name="T2" fmla="*/ 278501814 w 96"/>
              <a:gd name="T3" fmla="*/ 163757943 h 50"/>
              <a:gd name="T4" fmla="*/ 211776995 w 96"/>
              <a:gd name="T5" fmla="*/ 163757943 h 50"/>
              <a:gd name="T6" fmla="*/ 211776995 w 96"/>
              <a:gd name="T7" fmla="*/ 131007079 h 50"/>
              <a:gd name="T8" fmla="*/ 150855149 w 96"/>
              <a:gd name="T9" fmla="*/ 131007079 h 50"/>
              <a:gd name="T10" fmla="*/ 66724819 w 96"/>
              <a:gd name="T11" fmla="*/ 94978775 h 50"/>
              <a:gd name="T12" fmla="*/ 26109119 w 96"/>
              <a:gd name="T13" fmla="*/ 94978775 h 50"/>
              <a:gd name="T14" fmla="*/ 0 w 96"/>
              <a:gd name="T15" fmla="*/ 65503539 h 50"/>
              <a:gd name="T16" fmla="*/ 0 w 96"/>
              <a:gd name="T17" fmla="*/ 29477045 h 50"/>
              <a:gd name="T18" fmla="*/ 150855149 w 96"/>
              <a:gd name="T19" fmla="*/ 94978775 h 50"/>
              <a:gd name="T20" fmla="*/ 150855149 w 96"/>
              <a:gd name="T21" fmla="*/ 65503539 h 50"/>
              <a:gd name="T22" fmla="*/ 174063634 w 96"/>
              <a:gd name="T23" fmla="*/ 29477045 h 50"/>
              <a:gd name="T24" fmla="*/ 150855149 w 96"/>
              <a:gd name="T25" fmla="*/ 29477045 h 50"/>
              <a:gd name="T26" fmla="*/ 118943057 w 96"/>
              <a:gd name="T27" fmla="*/ 0 h 50"/>
              <a:gd name="T28" fmla="*/ 174063634 w 96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8" name="Freeform 275"/>
          <p:cNvSpPr>
            <a:spLocks/>
          </p:cNvSpPr>
          <p:nvPr/>
        </p:nvSpPr>
        <p:spPr bwMode="auto">
          <a:xfrm>
            <a:off x="2288931" y="4214813"/>
            <a:ext cx="360485" cy="627062"/>
          </a:xfrm>
          <a:custGeom>
            <a:avLst/>
            <a:gdLst>
              <a:gd name="T0" fmla="*/ 31438108 w 231"/>
              <a:gd name="T1" fmla="*/ 187239995 h 349"/>
              <a:gd name="T2" fmla="*/ 31438108 w 231"/>
              <a:gd name="T3" fmla="*/ 261490244 h 349"/>
              <a:gd name="T4" fmla="*/ 82884282 w 231"/>
              <a:gd name="T5" fmla="*/ 290545315 h 349"/>
              <a:gd name="T6" fmla="*/ 151478054 w 231"/>
              <a:gd name="T7" fmla="*/ 187239995 h 349"/>
              <a:gd name="T8" fmla="*/ 242936981 w 231"/>
              <a:gd name="T9" fmla="*/ 158184924 h 349"/>
              <a:gd name="T10" fmla="*/ 265800444 w 231"/>
              <a:gd name="T11" fmla="*/ 93619099 h 349"/>
              <a:gd name="T12" fmla="*/ 300097330 w 231"/>
              <a:gd name="T13" fmla="*/ 54881401 h 349"/>
              <a:gd name="T14" fmla="*/ 265800444 w 231"/>
              <a:gd name="T15" fmla="*/ 0 h 349"/>
              <a:gd name="T16" fmla="*/ 300097330 w 231"/>
              <a:gd name="T17" fmla="*/ 0 h 349"/>
              <a:gd name="T18" fmla="*/ 357259370 w 231"/>
              <a:gd name="T19" fmla="*/ 54881401 h 349"/>
              <a:gd name="T20" fmla="*/ 391556256 w 231"/>
              <a:gd name="T21" fmla="*/ 158184924 h 349"/>
              <a:gd name="T22" fmla="*/ 517312069 w 231"/>
              <a:gd name="T23" fmla="*/ 119445429 h 349"/>
              <a:gd name="T24" fmla="*/ 543034311 w 231"/>
              <a:gd name="T25" fmla="*/ 158184924 h 349"/>
              <a:gd name="T26" fmla="*/ 543034311 w 231"/>
              <a:gd name="T27" fmla="*/ 222750749 h 349"/>
              <a:gd name="T28" fmla="*/ 565899465 w 231"/>
              <a:gd name="T29" fmla="*/ 261490244 h 349"/>
              <a:gd name="T30" fmla="*/ 451575384 w 231"/>
              <a:gd name="T31" fmla="*/ 290545315 h 349"/>
              <a:gd name="T32" fmla="*/ 417278498 w 231"/>
              <a:gd name="T33" fmla="*/ 355109343 h 349"/>
              <a:gd name="T34" fmla="*/ 391556256 w 231"/>
              <a:gd name="T35" fmla="*/ 458414663 h 349"/>
              <a:gd name="T36" fmla="*/ 417278498 w 231"/>
              <a:gd name="T37" fmla="*/ 564946927 h 349"/>
              <a:gd name="T38" fmla="*/ 474440539 w 231"/>
              <a:gd name="T39" fmla="*/ 616599587 h 349"/>
              <a:gd name="T40" fmla="*/ 543034311 w 231"/>
              <a:gd name="T41" fmla="*/ 590773257 h 349"/>
              <a:gd name="T42" fmla="*/ 543034311 w 231"/>
              <a:gd name="T43" fmla="*/ 665023507 h 349"/>
              <a:gd name="T44" fmla="*/ 600196351 w 231"/>
              <a:gd name="T45" fmla="*/ 665023507 h 349"/>
              <a:gd name="T46" fmla="*/ 625918593 w 231"/>
              <a:gd name="T47" fmla="*/ 758644403 h 349"/>
              <a:gd name="T48" fmla="*/ 625918593 w 231"/>
              <a:gd name="T49" fmla="*/ 994308317 h 349"/>
              <a:gd name="T50" fmla="*/ 660215479 w 231"/>
              <a:gd name="T51" fmla="*/ 1020134647 h 349"/>
              <a:gd name="T52" fmla="*/ 625918593 w 231"/>
              <a:gd name="T53" fmla="*/ 1097611840 h 349"/>
              <a:gd name="T54" fmla="*/ 565899465 w 231"/>
              <a:gd name="T55" fmla="*/ 1126666911 h 349"/>
              <a:gd name="T56" fmla="*/ 300097330 w 231"/>
              <a:gd name="T57" fmla="*/ 926513751 h 349"/>
              <a:gd name="T58" fmla="*/ 114322390 w 231"/>
              <a:gd name="T59" fmla="*/ 522980488 h 349"/>
              <a:gd name="T60" fmla="*/ 57162040 w 231"/>
              <a:gd name="T61" fmla="*/ 432588333 h 349"/>
              <a:gd name="T62" fmla="*/ 0 w 231"/>
              <a:gd name="T63" fmla="*/ 355109343 h 349"/>
              <a:gd name="T64" fmla="*/ 31438108 w 231"/>
              <a:gd name="T65" fmla="*/ 355109343 h 349"/>
              <a:gd name="T66" fmla="*/ 0 w 231"/>
              <a:gd name="T67" fmla="*/ 261490244 h 349"/>
              <a:gd name="T68" fmla="*/ 31438108 w 231"/>
              <a:gd name="T69" fmla="*/ 187239995 h 3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89" name="Freeform 276"/>
          <p:cNvSpPr>
            <a:spLocks/>
          </p:cNvSpPr>
          <p:nvPr/>
        </p:nvSpPr>
        <p:spPr bwMode="auto">
          <a:xfrm>
            <a:off x="2288931" y="4214813"/>
            <a:ext cx="360485" cy="627062"/>
          </a:xfrm>
          <a:custGeom>
            <a:avLst/>
            <a:gdLst>
              <a:gd name="T0" fmla="*/ 31438108 w 231"/>
              <a:gd name="T1" fmla="*/ 187239995 h 349"/>
              <a:gd name="T2" fmla="*/ 31438108 w 231"/>
              <a:gd name="T3" fmla="*/ 261490244 h 349"/>
              <a:gd name="T4" fmla="*/ 82884282 w 231"/>
              <a:gd name="T5" fmla="*/ 290545315 h 349"/>
              <a:gd name="T6" fmla="*/ 151478054 w 231"/>
              <a:gd name="T7" fmla="*/ 187239995 h 349"/>
              <a:gd name="T8" fmla="*/ 242936981 w 231"/>
              <a:gd name="T9" fmla="*/ 158184924 h 349"/>
              <a:gd name="T10" fmla="*/ 265800444 w 231"/>
              <a:gd name="T11" fmla="*/ 93619099 h 349"/>
              <a:gd name="T12" fmla="*/ 300097330 w 231"/>
              <a:gd name="T13" fmla="*/ 54881401 h 349"/>
              <a:gd name="T14" fmla="*/ 265800444 w 231"/>
              <a:gd name="T15" fmla="*/ 0 h 349"/>
              <a:gd name="T16" fmla="*/ 300097330 w 231"/>
              <a:gd name="T17" fmla="*/ 0 h 349"/>
              <a:gd name="T18" fmla="*/ 357259370 w 231"/>
              <a:gd name="T19" fmla="*/ 54881401 h 349"/>
              <a:gd name="T20" fmla="*/ 391556256 w 231"/>
              <a:gd name="T21" fmla="*/ 158184924 h 349"/>
              <a:gd name="T22" fmla="*/ 517312069 w 231"/>
              <a:gd name="T23" fmla="*/ 119445429 h 349"/>
              <a:gd name="T24" fmla="*/ 543034311 w 231"/>
              <a:gd name="T25" fmla="*/ 158184924 h 349"/>
              <a:gd name="T26" fmla="*/ 543034311 w 231"/>
              <a:gd name="T27" fmla="*/ 222750749 h 349"/>
              <a:gd name="T28" fmla="*/ 565899465 w 231"/>
              <a:gd name="T29" fmla="*/ 261490244 h 349"/>
              <a:gd name="T30" fmla="*/ 451575384 w 231"/>
              <a:gd name="T31" fmla="*/ 290545315 h 349"/>
              <a:gd name="T32" fmla="*/ 417278498 w 231"/>
              <a:gd name="T33" fmla="*/ 355109343 h 349"/>
              <a:gd name="T34" fmla="*/ 391556256 w 231"/>
              <a:gd name="T35" fmla="*/ 458414663 h 349"/>
              <a:gd name="T36" fmla="*/ 417278498 w 231"/>
              <a:gd name="T37" fmla="*/ 564946927 h 349"/>
              <a:gd name="T38" fmla="*/ 474440539 w 231"/>
              <a:gd name="T39" fmla="*/ 616599587 h 349"/>
              <a:gd name="T40" fmla="*/ 543034311 w 231"/>
              <a:gd name="T41" fmla="*/ 590773257 h 349"/>
              <a:gd name="T42" fmla="*/ 543034311 w 231"/>
              <a:gd name="T43" fmla="*/ 665023507 h 349"/>
              <a:gd name="T44" fmla="*/ 600196351 w 231"/>
              <a:gd name="T45" fmla="*/ 665023507 h 349"/>
              <a:gd name="T46" fmla="*/ 625918593 w 231"/>
              <a:gd name="T47" fmla="*/ 758644403 h 349"/>
              <a:gd name="T48" fmla="*/ 625918593 w 231"/>
              <a:gd name="T49" fmla="*/ 994308317 h 349"/>
              <a:gd name="T50" fmla="*/ 660215479 w 231"/>
              <a:gd name="T51" fmla="*/ 1020134647 h 349"/>
              <a:gd name="T52" fmla="*/ 625918593 w 231"/>
              <a:gd name="T53" fmla="*/ 1097611840 h 349"/>
              <a:gd name="T54" fmla="*/ 565899465 w 231"/>
              <a:gd name="T55" fmla="*/ 1126666911 h 349"/>
              <a:gd name="T56" fmla="*/ 300097330 w 231"/>
              <a:gd name="T57" fmla="*/ 926513751 h 349"/>
              <a:gd name="T58" fmla="*/ 114322390 w 231"/>
              <a:gd name="T59" fmla="*/ 522980488 h 349"/>
              <a:gd name="T60" fmla="*/ 57162040 w 231"/>
              <a:gd name="T61" fmla="*/ 432588333 h 349"/>
              <a:gd name="T62" fmla="*/ 0 w 231"/>
              <a:gd name="T63" fmla="*/ 355109343 h 349"/>
              <a:gd name="T64" fmla="*/ 31438108 w 231"/>
              <a:gd name="T65" fmla="*/ 355109343 h 349"/>
              <a:gd name="T66" fmla="*/ 0 w 231"/>
              <a:gd name="T67" fmla="*/ 261490244 h 349"/>
              <a:gd name="T68" fmla="*/ 31438108 w 231"/>
              <a:gd name="T69" fmla="*/ 187239995 h 3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0" name="Freeform 277"/>
          <p:cNvSpPr>
            <a:spLocks/>
          </p:cNvSpPr>
          <p:nvPr/>
        </p:nvSpPr>
        <p:spPr bwMode="auto">
          <a:xfrm>
            <a:off x="2288931" y="4152900"/>
            <a:ext cx="164123" cy="223838"/>
          </a:xfrm>
          <a:custGeom>
            <a:avLst/>
            <a:gdLst>
              <a:gd name="T0" fmla="*/ 31541720 w 105"/>
              <a:gd name="T1" fmla="*/ 296527585 h 124"/>
              <a:gd name="T2" fmla="*/ 57348120 w 105"/>
              <a:gd name="T3" fmla="*/ 296527585 h 124"/>
              <a:gd name="T4" fmla="*/ 0 w 105"/>
              <a:gd name="T5" fmla="*/ 231356430 h 124"/>
              <a:gd name="T6" fmla="*/ 0 w 105"/>
              <a:gd name="T7" fmla="*/ 166185274 h 124"/>
              <a:gd name="T8" fmla="*/ 31541720 w 105"/>
              <a:gd name="T9" fmla="*/ 140117173 h 124"/>
              <a:gd name="T10" fmla="*/ 31541720 w 105"/>
              <a:gd name="T11" fmla="*/ 110790784 h 124"/>
              <a:gd name="T12" fmla="*/ 57348120 w 105"/>
              <a:gd name="T13" fmla="*/ 110790784 h 124"/>
              <a:gd name="T14" fmla="*/ 57348120 w 105"/>
              <a:gd name="T15" fmla="*/ 61912869 h 124"/>
              <a:gd name="T16" fmla="*/ 114694547 w 105"/>
              <a:gd name="T17" fmla="*/ 0 h 124"/>
              <a:gd name="T18" fmla="*/ 183511613 w 105"/>
              <a:gd name="T19" fmla="*/ 110790784 h 124"/>
              <a:gd name="T20" fmla="*/ 266666133 w 105"/>
              <a:gd name="T21" fmla="*/ 61912869 h 124"/>
              <a:gd name="T22" fmla="*/ 301074667 w 105"/>
              <a:gd name="T23" fmla="*/ 110790784 h 124"/>
              <a:gd name="T24" fmla="*/ 266666133 w 105"/>
              <a:gd name="T25" fmla="*/ 110790784 h 124"/>
              <a:gd name="T26" fmla="*/ 301074667 w 105"/>
              <a:gd name="T27" fmla="*/ 166185274 h 124"/>
              <a:gd name="T28" fmla="*/ 266666133 w 105"/>
              <a:gd name="T29" fmla="*/ 205288328 h 124"/>
              <a:gd name="T30" fmla="*/ 243726547 w 105"/>
              <a:gd name="T31" fmla="*/ 270459484 h 124"/>
              <a:gd name="T32" fmla="*/ 151971587 w 105"/>
              <a:gd name="T33" fmla="*/ 296527585 h 124"/>
              <a:gd name="T34" fmla="*/ 83154520 w 105"/>
              <a:gd name="T35" fmla="*/ 404060083 h 124"/>
              <a:gd name="T36" fmla="*/ 31541720 w 105"/>
              <a:gd name="T37" fmla="*/ 371475407 h 124"/>
              <a:gd name="T38" fmla="*/ 31541720 w 105"/>
              <a:gd name="T39" fmla="*/ 296527585 h 1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1" name="Freeform 278"/>
          <p:cNvSpPr>
            <a:spLocks/>
          </p:cNvSpPr>
          <p:nvPr/>
        </p:nvSpPr>
        <p:spPr bwMode="auto">
          <a:xfrm>
            <a:off x="2288931" y="4152900"/>
            <a:ext cx="164123" cy="223838"/>
          </a:xfrm>
          <a:custGeom>
            <a:avLst/>
            <a:gdLst>
              <a:gd name="T0" fmla="*/ 31541720 w 105"/>
              <a:gd name="T1" fmla="*/ 296527585 h 124"/>
              <a:gd name="T2" fmla="*/ 57348120 w 105"/>
              <a:gd name="T3" fmla="*/ 296527585 h 124"/>
              <a:gd name="T4" fmla="*/ 0 w 105"/>
              <a:gd name="T5" fmla="*/ 231356430 h 124"/>
              <a:gd name="T6" fmla="*/ 0 w 105"/>
              <a:gd name="T7" fmla="*/ 166185274 h 124"/>
              <a:gd name="T8" fmla="*/ 31541720 w 105"/>
              <a:gd name="T9" fmla="*/ 140117173 h 124"/>
              <a:gd name="T10" fmla="*/ 31541720 w 105"/>
              <a:gd name="T11" fmla="*/ 110790784 h 124"/>
              <a:gd name="T12" fmla="*/ 57348120 w 105"/>
              <a:gd name="T13" fmla="*/ 110790784 h 124"/>
              <a:gd name="T14" fmla="*/ 57348120 w 105"/>
              <a:gd name="T15" fmla="*/ 61912869 h 124"/>
              <a:gd name="T16" fmla="*/ 114694547 w 105"/>
              <a:gd name="T17" fmla="*/ 0 h 124"/>
              <a:gd name="T18" fmla="*/ 183511613 w 105"/>
              <a:gd name="T19" fmla="*/ 110790784 h 124"/>
              <a:gd name="T20" fmla="*/ 266666133 w 105"/>
              <a:gd name="T21" fmla="*/ 61912869 h 124"/>
              <a:gd name="T22" fmla="*/ 301074667 w 105"/>
              <a:gd name="T23" fmla="*/ 110790784 h 124"/>
              <a:gd name="T24" fmla="*/ 266666133 w 105"/>
              <a:gd name="T25" fmla="*/ 110790784 h 124"/>
              <a:gd name="T26" fmla="*/ 301074667 w 105"/>
              <a:gd name="T27" fmla="*/ 166185274 h 124"/>
              <a:gd name="T28" fmla="*/ 266666133 w 105"/>
              <a:gd name="T29" fmla="*/ 205288328 h 124"/>
              <a:gd name="T30" fmla="*/ 243726547 w 105"/>
              <a:gd name="T31" fmla="*/ 270459484 h 124"/>
              <a:gd name="T32" fmla="*/ 151971587 w 105"/>
              <a:gd name="T33" fmla="*/ 296527585 h 124"/>
              <a:gd name="T34" fmla="*/ 83154520 w 105"/>
              <a:gd name="T35" fmla="*/ 404060083 h 124"/>
              <a:gd name="T36" fmla="*/ 31541720 w 105"/>
              <a:gd name="T37" fmla="*/ 371475407 h 124"/>
              <a:gd name="T38" fmla="*/ 31541720 w 105"/>
              <a:gd name="T39" fmla="*/ 296527585 h 1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2" name="Freeform 279"/>
          <p:cNvSpPr>
            <a:spLocks/>
          </p:cNvSpPr>
          <p:nvPr/>
        </p:nvSpPr>
        <p:spPr bwMode="auto">
          <a:xfrm>
            <a:off x="2351943" y="3765551"/>
            <a:ext cx="328246" cy="593725"/>
          </a:xfrm>
          <a:custGeom>
            <a:avLst/>
            <a:gdLst>
              <a:gd name="T0" fmla="*/ 0 w 210"/>
              <a:gd name="T1" fmla="*/ 691755993 h 331"/>
              <a:gd name="T2" fmla="*/ 65950253 w 210"/>
              <a:gd name="T3" fmla="*/ 801150273 h 331"/>
              <a:gd name="T4" fmla="*/ 149103080 w 210"/>
              <a:gd name="T5" fmla="*/ 756106097 h 331"/>
              <a:gd name="T6" fmla="*/ 183511613 w 210"/>
              <a:gd name="T7" fmla="*/ 801150273 h 331"/>
              <a:gd name="T8" fmla="*/ 240859733 w 210"/>
              <a:gd name="T9" fmla="*/ 859064469 h 331"/>
              <a:gd name="T10" fmla="*/ 275268267 w 210"/>
              <a:gd name="T11" fmla="*/ 962024635 h 331"/>
              <a:gd name="T12" fmla="*/ 398564947 w 210"/>
              <a:gd name="T13" fmla="*/ 923414573 h 331"/>
              <a:gd name="T14" fmla="*/ 424371347 w 210"/>
              <a:gd name="T15" fmla="*/ 962024635 h 331"/>
              <a:gd name="T16" fmla="*/ 424371347 w 210"/>
              <a:gd name="T17" fmla="*/ 1026372946 h 331"/>
              <a:gd name="T18" fmla="*/ 450177747 w 210"/>
              <a:gd name="T19" fmla="*/ 1064983008 h 331"/>
              <a:gd name="T20" fmla="*/ 450177747 w 210"/>
              <a:gd name="T21" fmla="*/ 859064469 h 331"/>
              <a:gd name="T22" fmla="*/ 424371347 w 210"/>
              <a:gd name="T23" fmla="*/ 756106097 h 331"/>
              <a:gd name="T24" fmla="*/ 484586280 w 210"/>
              <a:gd name="T25" fmla="*/ 756106097 h 331"/>
              <a:gd name="T26" fmla="*/ 450177747 w 210"/>
              <a:gd name="T27" fmla="*/ 727148102 h 331"/>
              <a:gd name="T28" fmla="*/ 450177747 w 210"/>
              <a:gd name="T29" fmla="*/ 691755993 h 331"/>
              <a:gd name="T30" fmla="*/ 576342933 w 210"/>
              <a:gd name="T31" fmla="*/ 662799792 h 331"/>
              <a:gd name="T32" fmla="*/ 602149333 w 210"/>
              <a:gd name="T33" fmla="*/ 691755993 h 331"/>
              <a:gd name="T34" fmla="*/ 541934400 w 210"/>
              <a:gd name="T35" fmla="*/ 598449688 h 331"/>
              <a:gd name="T36" fmla="*/ 576342933 w 210"/>
              <a:gd name="T37" fmla="*/ 598449688 h 331"/>
              <a:gd name="T38" fmla="*/ 541934400 w 210"/>
              <a:gd name="T39" fmla="*/ 495491315 h 331"/>
              <a:gd name="T40" fmla="*/ 576342933 w 210"/>
              <a:gd name="T41" fmla="*/ 398967056 h 331"/>
              <a:gd name="T42" fmla="*/ 484586280 w 210"/>
              <a:gd name="T43" fmla="*/ 398967056 h 331"/>
              <a:gd name="T44" fmla="*/ 450177747 w 210"/>
              <a:gd name="T45" fmla="*/ 363574948 h 331"/>
              <a:gd name="T46" fmla="*/ 358422787 w 210"/>
              <a:gd name="T47" fmla="*/ 324964885 h 331"/>
              <a:gd name="T48" fmla="*/ 332616387 w 210"/>
              <a:gd name="T49" fmla="*/ 324964885 h 331"/>
              <a:gd name="T50" fmla="*/ 332616387 w 210"/>
              <a:gd name="T51" fmla="*/ 299224844 h 331"/>
              <a:gd name="T52" fmla="*/ 301074667 w 210"/>
              <a:gd name="T53" fmla="*/ 196266471 h 331"/>
              <a:gd name="T54" fmla="*/ 332616387 w 210"/>
              <a:gd name="T55" fmla="*/ 93306305 h 331"/>
              <a:gd name="T56" fmla="*/ 358422787 w 210"/>
              <a:gd name="T57" fmla="*/ 64350104 h 331"/>
              <a:gd name="T58" fmla="*/ 398564947 w 210"/>
              <a:gd name="T59" fmla="*/ 28957995 h 331"/>
              <a:gd name="T60" fmla="*/ 398564947 w 210"/>
              <a:gd name="T61" fmla="*/ 0 h 331"/>
              <a:gd name="T62" fmla="*/ 275268267 w 210"/>
              <a:gd name="T63" fmla="*/ 93306305 h 331"/>
              <a:gd name="T64" fmla="*/ 240859733 w 210"/>
              <a:gd name="T65" fmla="*/ 93306305 h 331"/>
              <a:gd name="T66" fmla="*/ 183511613 w 210"/>
              <a:gd name="T67" fmla="*/ 93306305 h 331"/>
              <a:gd name="T68" fmla="*/ 183511613 w 210"/>
              <a:gd name="T69" fmla="*/ 196266471 h 331"/>
              <a:gd name="T70" fmla="*/ 126165187 w 210"/>
              <a:gd name="T71" fmla="*/ 260614782 h 331"/>
              <a:gd name="T72" fmla="*/ 126165187 w 210"/>
              <a:gd name="T73" fmla="*/ 299224844 h 331"/>
              <a:gd name="T74" fmla="*/ 91756653 w 210"/>
              <a:gd name="T75" fmla="*/ 260614782 h 331"/>
              <a:gd name="T76" fmla="*/ 91756653 w 210"/>
              <a:gd name="T77" fmla="*/ 299224844 h 331"/>
              <a:gd name="T78" fmla="*/ 65950253 w 210"/>
              <a:gd name="T79" fmla="*/ 324964885 h 331"/>
              <a:gd name="T80" fmla="*/ 65950253 w 210"/>
              <a:gd name="T81" fmla="*/ 363574948 h 331"/>
              <a:gd name="T82" fmla="*/ 65950253 w 210"/>
              <a:gd name="T83" fmla="*/ 524447517 h 331"/>
              <a:gd name="T84" fmla="*/ 91756653 w 210"/>
              <a:gd name="T85" fmla="*/ 569491693 h 331"/>
              <a:gd name="T86" fmla="*/ 65950253 w 210"/>
              <a:gd name="T87" fmla="*/ 624189729 h 331"/>
              <a:gd name="T88" fmla="*/ 34408533 w 210"/>
              <a:gd name="T89" fmla="*/ 624189729 h 331"/>
              <a:gd name="T90" fmla="*/ 0 w 210"/>
              <a:gd name="T91" fmla="*/ 691755993 h 3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3" name="Freeform 280"/>
          <p:cNvSpPr>
            <a:spLocks/>
          </p:cNvSpPr>
          <p:nvPr/>
        </p:nvSpPr>
        <p:spPr bwMode="auto">
          <a:xfrm>
            <a:off x="2351943" y="3765551"/>
            <a:ext cx="328246" cy="593725"/>
          </a:xfrm>
          <a:custGeom>
            <a:avLst/>
            <a:gdLst>
              <a:gd name="T0" fmla="*/ 0 w 210"/>
              <a:gd name="T1" fmla="*/ 691755993 h 331"/>
              <a:gd name="T2" fmla="*/ 65950253 w 210"/>
              <a:gd name="T3" fmla="*/ 801150273 h 331"/>
              <a:gd name="T4" fmla="*/ 149103080 w 210"/>
              <a:gd name="T5" fmla="*/ 756106097 h 331"/>
              <a:gd name="T6" fmla="*/ 183511613 w 210"/>
              <a:gd name="T7" fmla="*/ 801150273 h 331"/>
              <a:gd name="T8" fmla="*/ 240859733 w 210"/>
              <a:gd name="T9" fmla="*/ 859064469 h 331"/>
              <a:gd name="T10" fmla="*/ 275268267 w 210"/>
              <a:gd name="T11" fmla="*/ 962024635 h 331"/>
              <a:gd name="T12" fmla="*/ 398564947 w 210"/>
              <a:gd name="T13" fmla="*/ 923414573 h 331"/>
              <a:gd name="T14" fmla="*/ 424371347 w 210"/>
              <a:gd name="T15" fmla="*/ 962024635 h 331"/>
              <a:gd name="T16" fmla="*/ 424371347 w 210"/>
              <a:gd name="T17" fmla="*/ 1026372946 h 331"/>
              <a:gd name="T18" fmla="*/ 450177747 w 210"/>
              <a:gd name="T19" fmla="*/ 1064983008 h 331"/>
              <a:gd name="T20" fmla="*/ 450177747 w 210"/>
              <a:gd name="T21" fmla="*/ 859064469 h 331"/>
              <a:gd name="T22" fmla="*/ 424371347 w 210"/>
              <a:gd name="T23" fmla="*/ 756106097 h 331"/>
              <a:gd name="T24" fmla="*/ 484586280 w 210"/>
              <a:gd name="T25" fmla="*/ 756106097 h 331"/>
              <a:gd name="T26" fmla="*/ 450177747 w 210"/>
              <a:gd name="T27" fmla="*/ 727148102 h 331"/>
              <a:gd name="T28" fmla="*/ 450177747 w 210"/>
              <a:gd name="T29" fmla="*/ 691755993 h 331"/>
              <a:gd name="T30" fmla="*/ 576342933 w 210"/>
              <a:gd name="T31" fmla="*/ 662799792 h 331"/>
              <a:gd name="T32" fmla="*/ 602149333 w 210"/>
              <a:gd name="T33" fmla="*/ 691755993 h 331"/>
              <a:gd name="T34" fmla="*/ 541934400 w 210"/>
              <a:gd name="T35" fmla="*/ 598449688 h 331"/>
              <a:gd name="T36" fmla="*/ 576342933 w 210"/>
              <a:gd name="T37" fmla="*/ 598449688 h 331"/>
              <a:gd name="T38" fmla="*/ 541934400 w 210"/>
              <a:gd name="T39" fmla="*/ 495491315 h 331"/>
              <a:gd name="T40" fmla="*/ 576342933 w 210"/>
              <a:gd name="T41" fmla="*/ 398967056 h 331"/>
              <a:gd name="T42" fmla="*/ 484586280 w 210"/>
              <a:gd name="T43" fmla="*/ 398967056 h 331"/>
              <a:gd name="T44" fmla="*/ 450177747 w 210"/>
              <a:gd name="T45" fmla="*/ 363574948 h 331"/>
              <a:gd name="T46" fmla="*/ 358422787 w 210"/>
              <a:gd name="T47" fmla="*/ 324964885 h 331"/>
              <a:gd name="T48" fmla="*/ 332616387 w 210"/>
              <a:gd name="T49" fmla="*/ 324964885 h 331"/>
              <a:gd name="T50" fmla="*/ 332616387 w 210"/>
              <a:gd name="T51" fmla="*/ 299224844 h 331"/>
              <a:gd name="T52" fmla="*/ 301074667 w 210"/>
              <a:gd name="T53" fmla="*/ 196266471 h 331"/>
              <a:gd name="T54" fmla="*/ 332616387 w 210"/>
              <a:gd name="T55" fmla="*/ 93306305 h 331"/>
              <a:gd name="T56" fmla="*/ 358422787 w 210"/>
              <a:gd name="T57" fmla="*/ 64350104 h 331"/>
              <a:gd name="T58" fmla="*/ 398564947 w 210"/>
              <a:gd name="T59" fmla="*/ 28957995 h 331"/>
              <a:gd name="T60" fmla="*/ 398564947 w 210"/>
              <a:gd name="T61" fmla="*/ 0 h 331"/>
              <a:gd name="T62" fmla="*/ 275268267 w 210"/>
              <a:gd name="T63" fmla="*/ 93306305 h 331"/>
              <a:gd name="T64" fmla="*/ 240859733 w 210"/>
              <a:gd name="T65" fmla="*/ 93306305 h 331"/>
              <a:gd name="T66" fmla="*/ 183511613 w 210"/>
              <a:gd name="T67" fmla="*/ 93306305 h 331"/>
              <a:gd name="T68" fmla="*/ 183511613 w 210"/>
              <a:gd name="T69" fmla="*/ 196266471 h 331"/>
              <a:gd name="T70" fmla="*/ 126165187 w 210"/>
              <a:gd name="T71" fmla="*/ 260614782 h 331"/>
              <a:gd name="T72" fmla="*/ 126165187 w 210"/>
              <a:gd name="T73" fmla="*/ 299224844 h 331"/>
              <a:gd name="T74" fmla="*/ 91756653 w 210"/>
              <a:gd name="T75" fmla="*/ 260614782 h 331"/>
              <a:gd name="T76" fmla="*/ 91756653 w 210"/>
              <a:gd name="T77" fmla="*/ 299224844 h 331"/>
              <a:gd name="T78" fmla="*/ 65950253 w 210"/>
              <a:gd name="T79" fmla="*/ 324964885 h 331"/>
              <a:gd name="T80" fmla="*/ 65950253 w 210"/>
              <a:gd name="T81" fmla="*/ 363574948 h 331"/>
              <a:gd name="T82" fmla="*/ 65950253 w 210"/>
              <a:gd name="T83" fmla="*/ 524447517 h 331"/>
              <a:gd name="T84" fmla="*/ 91756653 w 210"/>
              <a:gd name="T85" fmla="*/ 569491693 h 331"/>
              <a:gd name="T86" fmla="*/ 65950253 w 210"/>
              <a:gd name="T87" fmla="*/ 624189729 h 331"/>
              <a:gd name="T88" fmla="*/ 34408533 w 210"/>
              <a:gd name="T89" fmla="*/ 624189729 h 331"/>
              <a:gd name="T90" fmla="*/ 0 w 210"/>
              <a:gd name="T91" fmla="*/ 691755993 h 3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4" name="Freeform 281"/>
          <p:cNvSpPr>
            <a:spLocks/>
          </p:cNvSpPr>
          <p:nvPr/>
        </p:nvSpPr>
        <p:spPr bwMode="auto">
          <a:xfrm>
            <a:off x="2517531" y="3783014"/>
            <a:ext cx="364881" cy="388937"/>
          </a:xfrm>
          <a:custGeom>
            <a:avLst/>
            <a:gdLst>
              <a:gd name="T0" fmla="*/ 670612030 w 233"/>
              <a:gd name="T1" fmla="*/ 230202087 h 216"/>
              <a:gd name="T2" fmla="*/ 627439116 w 233"/>
              <a:gd name="T3" fmla="*/ 230202087 h 216"/>
              <a:gd name="T4" fmla="*/ 601536724 w 233"/>
              <a:gd name="T5" fmla="*/ 230202087 h 216"/>
              <a:gd name="T6" fmla="*/ 601536724 w 233"/>
              <a:gd name="T7" fmla="*/ 165355845 h 216"/>
              <a:gd name="T8" fmla="*/ 543972273 w 233"/>
              <a:gd name="T9" fmla="*/ 136176567 h 216"/>
              <a:gd name="T10" fmla="*/ 509434620 w 233"/>
              <a:gd name="T11" fmla="*/ 100511404 h 216"/>
              <a:gd name="T12" fmla="*/ 543972273 w 233"/>
              <a:gd name="T13" fmla="*/ 100511404 h 216"/>
              <a:gd name="T14" fmla="*/ 451871866 w 233"/>
              <a:gd name="T15" fmla="*/ 100511404 h 216"/>
              <a:gd name="T16" fmla="*/ 391430125 w 233"/>
              <a:gd name="T17" fmla="*/ 136176567 h 216"/>
              <a:gd name="T18" fmla="*/ 333867370 w 233"/>
              <a:gd name="T19" fmla="*/ 100511404 h 216"/>
              <a:gd name="T20" fmla="*/ 238887977 w 233"/>
              <a:gd name="T21" fmla="*/ 100511404 h 216"/>
              <a:gd name="T22" fmla="*/ 238887977 w 233"/>
              <a:gd name="T23" fmla="*/ 61603299 h 216"/>
              <a:gd name="T24" fmla="*/ 181323525 w 233"/>
              <a:gd name="T25" fmla="*/ 35665163 h 216"/>
              <a:gd name="T26" fmla="*/ 146785873 w 233"/>
              <a:gd name="T27" fmla="*/ 0 h 216"/>
              <a:gd name="T28" fmla="*/ 146785873 w 233"/>
              <a:gd name="T29" fmla="*/ 35665163 h 216"/>
              <a:gd name="T30" fmla="*/ 97858379 w 233"/>
              <a:gd name="T31" fmla="*/ 61603299 h 216"/>
              <a:gd name="T32" fmla="*/ 97858379 w 233"/>
              <a:gd name="T33" fmla="*/ 165355845 h 216"/>
              <a:gd name="T34" fmla="*/ 54685465 w 233"/>
              <a:gd name="T35" fmla="*/ 204263950 h 216"/>
              <a:gd name="T36" fmla="*/ 54685465 w 233"/>
              <a:gd name="T37" fmla="*/ 136176567 h 216"/>
              <a:gd name="T38" fmla="*/ 97858379 w 233"/>
              <a:gd name="T39" fmla="*/ 100511404 h 216"/>
              <a:gd name="T40" fmla="*/ 54685465 w 233"/>
              <a:gd name="T41" fmla="*/ 35665163 h 216"/>
              <a:gd name="T42" fmla="*/ 31660363 w 233"/>
              <a:gd name="T43" fmla="*/ 61603299 h 216"/>
              <a:gd name="T44" fmla="*/ 0 w 233"/>
              <a:gd name="T45" fmla="*/ 165355845 h 216"/>
              <a:gd name="T46" fmla="*/ 31660363 w 233"/>
              <a:gd name="T47" fmla="*/ 272351334 h 216"/>
              <a:gd name="T48" fmla="*/ 31660363 w 233"/>
              <a:gd name="T49" fmla="*/ 298289470 h 216"/>
              <a:gd name="T50" fmla="*/ 54685465 w 233"/>
              <a:gd name="T51" fmla="*/ 298289470 h 216"/>
              <a:gd name="T52" fmla="*/ 146785873 w 233"/>
              <a:gd name="T53" fmla="*/ 333954633 h 216"/>
              <a:gd name="T54" fmla="*/ 181323525 w 233"/>
              <a:gd name="T55" fmla="*/ 372862738 h 216"/>
              <a:gd name="T56" fmla="*/ 273425629 w 233"/>
              <a:gd name="T57" fmla="*/ 372862738 h 216"/>
              <a:gd name="T58" fmla="*/ 238887977 w 233"/>
              <a:gd name="T59" fmla="*/ 466888258 h 216"/>
              <a:gd name="T60" fmla="*/ 273425629 w 233"/>
              <a:gd name="T61" fmla="*/ 570642604 h 216"/>
              <a:gd name="T62" fmla="*/ 238887977 w 233"/>
              <a:gd name="T63" fmla="*/ 570642604 h 216"/>
              <a:gd name="T64" fmla="*/ 299329717 w 233"/>
              <a:gd name="T65" fmla="*/ 664668124 h 216"/>
              <a:gd name="T66" fmla="*/ 299329717 w 233"/>
              <a:gd name="T67" fmla="*/ 700333287 h 216"/>
              <a:gd name="T68" fmla="*/ 359769762 w 233"/>
              <a:gd name="T69" fmla="*/ 700333287 h 216"/>
              <a:gd name="T70" fmla="*/ 451871866 w 233"/>
              <a:gd name="T71" fmla="*/ 635487045 h 216"/>
              <a:gd name="T72" fmla="*/ 417334213 w 233"/>
              <a:gd name="T73" fmla="*/ 596580741 h 216"/>
              <a:gd name="T74" fmla="*/ 417334213 w 233"/>
              <a:gd name="T75" fmla="*/ 541461526 h 216"/>
              <a:gd name="T76" fmla="*/ 391430125 w 233"/>
              <a:gd name="T77" fmla="*/ 496069337 h 216"/>
              <a:gd name="T78" fmla="*/ 483532229 w 233"/>
              <a:gd name="T79" fmla="*/ 541461526 h 216"/>
              <a:gd name="T80" fmla="*/ 601536724 w 233"/>
              <a:gd name="T81" fmla="*/ 466888258 h 216"/>
              <a:gd name="T82" fmla="*/ 601536724 w 233"/>
              <a:gd name="T83" fmla="*/ 427981953 h 216"/>
              <a:gd name="T84" fmla="*/ 566997375 w 233"/>
              <a:gd name="T85" fmla="*/ 402043817 h 216"/>
              <a:gd name="T86" fmla="*/ 601536724 w 233"/>
              <a:gd name="T87" fmla="*/ 333954633 h 216"/>
              <a:gd name="T88" fmla="*/ 627439116 w 233"/>
              <a:gd name="T89" fmla="*/ 333954633 h 216"/>
              <a:gd name="T90" fmla="*/ 601536724 w 233"/>
              <a:gd name="T91" fmla="*/ 298289470 h 216"/>
              <a:gd name="T92" fmla="*/ 601536724 w 233"/>
              <a:gd name="T93" fmla="*/ 272351334 h 216"/>
              <a:gd name="T94" fmla="*/ 670612030 w 233"/>
              <a:gd name="T95" fmla="*/ 230202087 h 2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5" name="Freeform 282"/>
          <p:cNvSpPr>
            <a:spLocks/>
          </p:cNvSpPr>
          <p:nvPr/>
        </p:nvSpPr>
        <p:spPr bwMode="auto">
          <a:xfrm>
            <a:off x="2517531" y="3783014"/>
            <a:ext cx="364881" cy="388937"/>
          </a:xfrm>
          <a:custGeom>
            <a:avLst/>
            <a:gdLst>
              <a:gd name="T0" fmla="*/ 670612030 w 233"/>
              <a:gd name="T1" fmla="*/ 230202087 h 216"/>
              <a:gd name="T2" fmla="*/ 627439116 w 233"/>
              <a:gd name="T3" fmla="*/ 230202087 h 216"/>
              <a:gd name="T4" fmla="*/ 601536724 w 233"/>
              <a:gd name="T5" fmla="*/ 230202087 h 216"/>
              <a:gd name="T6" fmla="*/ 601536724 w 233"/>
              <a:gd name="T7" fmla="*/ 165355845 h 216"/>
              <a:gd name="T8" fmla="*/ 543972273 w 233"/>
              <a:gd name="T9" fmla="*/ 136176567 h 216"/>
              <a:gd name="T10" fmla="*/ 509434620 w 233"/>
              <a:gd name="T11" fmla="*/ 100511404 h 216"/>
              <a:gd name="T12" fmla="*/ 543972273 w 233"/>
              <a:gd name="T13" fmla="*/ 100511404 h 216"/>
              <a:gd name="T14" fmla="*/ 451871866 w 233"/>
              <a:gd name="T15" fmla="*/ 100511404 h 216"/>
              <a:gd name="T16" fmla="*/ 391430125 w 233"/>
              <a:gd name="T17" fmla="*/ 136176567 h 216"/>
              <a:gd name="T18" fmla="*/ 333867370 w 233"/>
              <a:gd name="T19" fmla="*/ 100511404 h 216"/>
              <a:gd name="T20" fmla="*/ 238887977 w 233"/>
              <a:gd name="T21" fmla="*/ 100511404 h 216"/>
              <a:gd name="T22" fmla="*/ 238887977 w 233"/>
              <a:gd name="T23" fmla="*/ 61603299 h 216"/>
              <a:gd name="T24" fmla="*/ 181323525 w 233"/>
              <a:gd name="T25" fmla="*/ 35665163 h 216"/>
              <a:gd name="T26" fmla="*/ 146785873 w 233"/>
              <a:gd name="T27" fmla="*/ 0 h 216"/>
              <a:gd name="T28" fmla="*/ 146785873 w 233"/>
              <a:gd name="T29" fmla="*/ 35665163 h 216"/>
              <a:gd name="T30" fmla="*/ 97858379 w 233"/>
              <a:gd name="T31" fmla="*/ 61603299 h 216"/>
              <a:gd name="T32" fmla="*/ 97858379 w 233"/>
              <a:gd name="T33" fmla="*/ 165355845 h 216"/>
              <a:gd name="T34" fmla="*/ 54685465 w 233"/>
              <a:gd name="T35" fmla="*/ 204263950 h 216"/>
              <a:gd name="T36" fmla="*/ 54685465 w 233"/>
              <a:gd name="T37" fmla="*/ 136176567 h 216"/>
              <a:gd name="T38" fmla="*/ 97858379 w 233"/>
              <a:gd name="T39" fmla="*/ 100511404 h 216"/>
              <a:gd name="T40" fmla="*/ 54685465 w 233"/>
              <a:gd name="T41" fmla="*/ 35665163 h 216"/>
              <a:gd name="T42" fmla="*/ 31660363 w 233"/>
              <a:gd name="T43" fmla="*/ 61603299 h 216"/>
              <a:gd name="T44" fmla="*/ 0 w 233"/>
              <a:gd name="T45" fmla="*/ 165355845 h 216"/>
              <a:gd name="T46" fmla="*/ 31660363 w 233"/>
              <a:gd name="T47" fmla="*/ 272351334 h 216"/>
              <a:gd name="T48" fmla="*/ 31660363 w 233"/>
              <a:gd name="T49" fmla="*/ 298289470 h 216"/>
              <a:gd name="T50" fmla="*/ 54685465 w 233"/>
              <a:gd name="T51" fmla="*/ 298289470 h 216"/>
              <a:gd name="T52" fmla="*/ 146785873 w 233"/>
              <a:gd name="T53" fmla="*/ 333954633 h 216"/>
              <a:gd name="T54" fmla="*/ 181323525 w 233"/>
              <a:gd name="T55" fmla="*/ 372862738 h 216"/>
              <a:gd name="T56" fmla="*/ 273425629 w 233"/>
              <a:gd name="T57" fmla="*/ 372862738 h 216"/>
              <a:gd name="T58" fmla="*/ 238887977 w 233"/>
              <a:gd name="T59" fmla="*/ 466888258 h 216"/>
              <a:gd name="T60" fmla="*/ 273425629 w 233"/>
              <a:gd name="T61" fmla="*/ 570642604 h 216"/>
              <a:gd name="T62" fmla="*/ 238887977 w 233"/>
              <a:gd name="T63" fmla="*/ 570642604 h 216"/>
              <a:gd name="T64" fmla="*/ 299329717 w 233"/>
              <a:gd name="T65" fmla="*/ 664668124 h 216"/>
              <a:gd name="T66" fmla="*/ 299329717 w 233"/>
              <a:gd name="T67" fmla="*/ 700333287 h 216"/>
              <a:gd name="T68" fmla="*/ 359769762 w 233"/>
              <a:gd name="T69" fmla="*/ 700333287 h 216"/>
              <a:gd name="T70" fmla="*/ 451871866 w 233"/>
              <a:gd name="T71" fmla="*/ 635487045 h 216"/>
              <a:gd name="T72" fmla="*/ 417334213 w 233"/>
              <a:gd name="T73" fmla="*/ 596580741 h 216"/>
              <a:gd name="T74" fmla="*/ 417334213 w 233"/>
              <a:gd name="T75" fmla="*/ 541461526 h 216"/>
              <a:gd name="T76" fmla="*/ 391430125 w 233"/>
              <a:gd name="T77" fmla="*/ 496069337 h 216"/>
              <a:gd name="T78" fmla="*/ 483532229 w 233"/>
              <a:gd name="T79" fmla="*/ 541461526 h 216"/>
              <a:gd name="T80" fmla="*/ 601536724 w 233"/>
              <a:gd name="T81" fmla="*/ 466888258 h 216"/>
              <a:gd name="T82" fmla="*/ 601536724 w 233"/>
              <a:gd name="T83" fmla="*/ 427981953 h 216"/>
              <a:gd name="T84" fmla="*/ 566997375 w 233"/>
              <a:gd name="T85" fmla="*/ 402043817 h 216"/>
              <a:gd name="T86" fmla="*/ 601536724 w 233"/>
              <a:gd name="T87" fmla="*/ 333954633 h 216"/>
              <a:gd name="T88" fmla="*/ 627439116 w 233"/>
              <a:gd name="T89" fmla="*/ 333954633 h 216"/>
              <a:gd name="T90" fmla="*/ 601536724 w 233"/>
              <a:gd name="T91" fmla="*/ 298289470 h 216"/>
              <a:gd name="T92" fmla="*/ 601536724 w 233"/>
              <a:gd name="T93" fmla="*/ 272351334 h 216"/>
              <a:gd name="T94" fmla="*/ 670612030 w 233"/>
              <a:gd name="T95" fmla="*/ 230202087 h 2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6" name="Freeform 283"/>
          <p:cNvSpPr>
            <a:spLocks/>
          </p:cNvSpPr>
          <p:nvPr/>
        </p:nvSpPr>
        <p:spPr bwMode="auto">
          <a:xfrm>
            <a:off x="3024554" y="4005264"/>
            <a:ext cx="67408" cy="130175"/>
          </a:xfrm>
          <a:custGeom>
            <a:avLst/>
            <a:gdLst>
              <a:gd name="T0" fmla="*/ 124015131 w 43"/>
              <a:gd name="T1" fmla="*/ 94796328 h 72"/>
              <a:gd name="T2" fmla="*/ 0 w 43"/>
              <a:gd name="T3" fmla="*/ 0 h 72"/>
              <a:gd name="T4" fmla="*/ 0 w 43"/>
              <a:gd name="T5" fmla="*/ 62107939 h 72"/>
              <a:gd name="T6" fmla="*/ 0 w 43"/>
              <a:gd name="T7" fmla="*/ 140558264 h 72"/>
              <a:gd name="T8" fmla="*/ 0 w 43"/>
              <a:gd name="T9" fmla="*/ 235354592 h 72"/>
              <a:gd name="T10" fmla="*/ 57681259 w 43"/>
              <a:gd name="T11" fmla="*/ 235354592 h 72"/>
              <a:gd name="T12" fmla="*/ 124015131 w 43"/>
              <a:gd name="T13" fmla="*/ 94796328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7" name="Freeform 284"/>
          <p:cNvSpPr>
            <a:spLocks/>
          </p:cNvSpPr>
          <p:nvPr/>
        </p:nvSpPr>
        <p:spPr bwMode="auto">
          <a:xfrm>
            <a:off x="3024554" y="4005264"/>
            <a:ext cx="67408" cy="130175"/>
          </a:xfrm>
          <a:custGeom>
            <a:avLst/>
            <a:gdLst>
              <a:gd name="T0" fmla="*/ 124015131 w 43"/>
              <a:gd name="T1" fmla="*/ 94796328 h 72"/>
              <a:gd name="T2" fmla="*/ 0 w 43"/>
              <a:gd name="T3" fmla="*/ 0 h 72"/>
              <a:gd name="T4" fmla="*/ 0 w 43"/>
              <a:gd name="T5" fmla="*/ 62107939 h 72"/>
              <a:gd name="T6" fmla="*/ 0 w 43"/>
              <a:gd name="T7" fmla="*/ 140558264 h 72"/>
              <a:gd name="T8" fmla="*/ 0 w 43"/>
              <a:gd name="T9" fmla="*/ 235354592 h 72"/>
              <a:gd name="T10" fmla="*/ 57681259 w 43"/>
              <a:gd name="T11" fmla="*/ 235354592 h 72"/>
              <a:gd name="T12" fmla="*/ 124015131 w 43"/>
              <a:gd name="T13" fmla="*/ 94796328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8" name="Freeform 285"/>
          <p:cNvSpPr>
            <a:spLocks/>
          </p:cNvSpPr>
          <p:nvPr/>
        </p:nvSpPr>
        <p:spPr bwMode="auto">
          <a:xfrm>
            <a:off x="2929304" y="4005264"/>
            <a:ext cx="93785" cy="130175"/>
          </a:xfrm>
          <a:custGeom>
            <a:avLst/>
            <a:gdLst>
              <a:gd name="T0" fmla="*/ 172042667 w 60"/>
              <a:gd name="T1" fmla="*/ 0 h 72"/>
              <a:gd name="T2" fmla="*/ 172042667 w 60"/>
              <a:gd name="T3" fmla="*/ 62107939 h 72"/>
              <a:gd name="T4" fmla="*/ 172042667 w 60"/>
              <a:gd name="T5" fmla="*/ 140558264 h 72"/>
              <a:gd name="T6" fmla="*/ 172042667 w 60"/>
              <a:gd name="T7" fmla="*/ 235354592 h 72"/>
              <a:gd name="T8" fmla="*/ 88888147 w 60"/>
              <a:gd name="T9" fmla="*/ 196128525 h 72"/>
              <a:gd name="T10" fmla="*/ 88888147 w 60"/>
              <a:gd name="T11" fmla="*/ 235354592 h 72"/>
              <a:gd name="T12" fmla="*/ 57348120 w 60"/>
              <a:gd name="T13" fmla="*/ 235354592 h 72"/>
              <a:gd name="T14" fmla="*/ 0 w 60"/>
              <a:gd name="T15" fmla="*/ 94796328 h 72"/>
              <a:gd name="T16" fmla="*/ 22939587 w 60"/>
              <a:gd name="T17" fmla="*/ 0 h 72"/>
              <a:gd name="T18" fmla="*/ 146236267 w 60"/>
              <a:gd name="T19" fmla="*/ 0 h 72"/>
              <a:gd name="T20" fmla="*/ 172042667 w 60"/>
              <a:gd name="T21" fmla="*/ 0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99" name="Freeform 286"/>
          <p:cNvSpPr>
            <a:spLocks/>
          </p:cNvSpPr>
          <p:nvPr/>
        </p:nvSpPr>
        <p:spPr bwMode="auto">
          <a:xfrm>
            <a:off x="2929304" y="4005264"/>
            <a:ext cx="93785" cy="130175"/>
          </a:xfrm>
          <a:custGeom>
            <a:avLst/>
            <a:gdLst>
              <a:gd name="T0" fmla="*/ 172042667 w 60"/>
              <a:gd name="T1" fmla="*/ 0 h 72"/>
              <a:gd name="T2" fmla="*/ 172042667 w 60"/>
              <a:gd name="T3" fmla="*/ 62107939 h 72"/>
              <a:gd name="T4" fmla="*/ 172042667 w 60"/>
              <a:gd name="T5" fmla="*/ 140558264 h 72"/>
              <a:gd name="T6" fmla="*/ 172042667 w 60"/>
              <a:gd name="T7" fmla="*/ 235354592 h 72"/>
              <a:gd name="T8" fmla="*/ 88888147 w 60"/>
              <a:gd name="T9" fmla="*/ 196128525 h 72"/>
              <a:gd name="T10" fmla="*/ 88888147 w 60"/>
              <a:gd name="T11" fmla="*/ 235354592 h 72"/>
              <a:gd name="T12" fmla="*/ 57348120 w 60"/>
              <a:gd name="T13" fmla="*/ 235354592 h 72"/>
              <a:gd name="T14" fmla="*/ 0 w 60"/>
              <a:gd name="T15" fmla="*/ 94796328 h 72"/>
              <a:gd name="T16" fmla="*/ 22939587 w 60"/>
              <a:gd name="T17" fmla="*/ 0 h 72"/>
              <a:gd name="T18" fmla="*/ 146236267 w 60"/>
              <a:gd name="T19" fmla="*/ 0 h 72"/>
              <a:gd name="T20" fmla="*/ 172042667 w 60"/>
              <a:gd name="T21" fmla="*/ 0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0" name="Freeform 287"/>
          <p:cNvSpPr>
            <a:spLocks/>
          </p:cNvSpPr>
          <p:nvPr/>
        </p:nvSpPr>
        <p:spPr bwMode="auto">
          <a:xfrm>
            <a:off x="2599592" y="4826001"/>
            <a:ext cx="329712" cy="1260475"/>
          </a:xfrm>
          <a:custGeom>
            <a:avLst/>
            <a:gdLst>
              <a:gd name="T0" fmla="*/ 57314285 w 211"/>
              <a:gd name="T1" fmla="*/ 261142769 h 702"/>
              <a:gd name="T2" fmla="*/ 91702517 w 211"/>
              <a:gd name="T3" fmla="*/ 557751210 h 702"/>
              <a:gd name="T4" fmla="*/ 91702517 w 211"/>
              <a:gd name="T5" fmla="*/ 793102721 h 702"/>
              <a:gd name="T6" fmla="*/ 123224781 w 211"/>
              <a:gd name="T7" fmla="*/ 934958229 h 702"/>
              <a:gd name="T8" fmla="*/ 123224781 w 211"/>
              <a:gd name="T9" fmla="*/ 1221894051 h 702"/>
              <a:gd name="T10" fmla="*/ 91702517 w 211"/>
              <a:gd name="T11" fmla="*/ 1250910113 h 702"/>
              <a:gd name="T12" fmla="*/ 151881078 w 211"/>
              <a:gd name="T13" fmla="*/ 1457245562 h 702"/>
              <a:gd name="T14" fmla="*/ 183403342 w 211"/>
              <a:gd name="T15" fmla="*/ 1483036819 h 702"/>
              <a:gd name="T16" fmla="*/ 243583595 w 211"/>
              <a:gd name="T17" fmla="*/ 1650685381 h 702"/>
              <a:gd name="T18" fmla="*/ 209195362 w 211"/>
              <a:gd name="T19" fmla="*/ 1766749632 h 702"/>
              <a:gd name="T20" fmla="*/ 183403342 w 211"/>
              <a:gd name="T21" fmla="*/ 1831229572 h 702"/>
              <a:gd name="T22" fmla="*/ 266509647 w 211"/>
              <a:gd name="T23" fmla="*/ 1921500769 h 702"/>
              <a:gd name="T24" fmla="*/ 243583595 w 211"/>
              <a:gd name="T25" fmla="*/ 1921500769 h 702"/>
              <a:gd name="T26" fmla="*/ 300897880 w 211"/>
              <a:gd name="T27" fmla="*/ 2027892400 h 702"/>
              <a:gd name="T28" fmla="*/ 335286112 w 211"/>
              <a:gd name="T29" fmla="*/ 2027892400 h 702"/>
              <a:gd name="T30" fmla="*/ 335286112 w 211"/>
              <a:gd name="T31" fmla="*/ 2121388403 h 702"/>
              <a:gd name="T32" fmla="*/ 358210472 w 211"/>
              <a:gd name="T33" fmla="*/ 2092372340 h 702"/>
              <a:gd name="T34" fmla="*/ 358210472 w 211"/>
              <a:gd name="T35" fmla="*/ 2121388403 h 702"/>
              <a:gd name="T36" fmla="*/ 392598704 w 211"/>
              <a:gd name="T37" fmla="*/ 2147483647 h 702"/>
              <a:gd name="T38" fmla="*/ 570271802 w 211"/>
              <a:gd name="T39" fmla="*/ 2147483647 h 702"/>
              <a:gd name="T40" fmla="*/ 604660035 w 211"/>
              <a:gd name="T41" fmla="*/ 2147483647 h 702"/>
              <a:gd name="T42" fmla="*/ 478569285 w 211"/>
              <a:gd name="T43" fmla="*/ 2147179660 h 702"/>
              <a:gd name="T44" fmla="*/ 392598704 w 211"/>
              <a:gd name="T45" fmla="*/ 2053683658 h 702"/>
              <a:gd name="T46" fmla="*/ 358210472 w 211"/>
              <a:gd name="T47" fmla="*/ 1831229572 h 702"/>
              <a:gd name="T48" fmla="*/ 335286112 w 211"/>
              <a:gd name="T49" fmla="*/ 1728060950 h 702"/>
              <a:gd name="T50" fmla="*/ 266509647 w 211"/>
              <a:gd name="T51" fmla="*/ 1599101070 h 702"/>
              <a:gd name="T52" fmla="*/ 243583595 w 211"/>
              <a:gd name="T53" fmla="*/ 1483036819 h 702"/>
              <a:gd name="T54" fmla="*/ 183403342 w 211"/>
              <a:gd name="T55" fmla="*/ 1221894051 h 702"/>
              <a:gd name="T56" fmla="*/ 183403342 w 211"/>
              <a:gd name="T57" fmla="*/ 1128398048 h 702"/>
              <a:gd name="T58" fmla="*/ 151881078 w 211"/>
              <a:gd name="T59" fmla="*/ 867255280 h 702"/>
              <a:gd name="T60" fmla="*/ 183403342 w 211"/>
              <a:gd name="T61" fmla="*/ 557751210 h 702"/>
              <a:gd name="T62" fmla="*/ 209195362 w 211"/>
              <a:gd name="T63" fmla="*/ 390102648 h 702"/>
              <a:gd name="T64" fmla="*/ 183403342 w 211"/>
              <a:gd name="T65" fmla="*/ 322399699 h 702"/>
              <a:gd name="T66" fmla="*/ 123224781 w 211"/>
              <a:gd name="T67" fmla="*/ 93496002 h 702"/>
              <a:gd name="T68" fmla="*/ 0 w 211"/>
              <a:gd name="T69" fmla="*/ 25791258 h 7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1" name="Freeform 288"/>
          <p:cNvSpPr>
            <a:spLocks/>
          </p:cNvSpPr>
          <p:nvPr/>
        </p:nvSpPr>
        <p:spPr bwMode="auto">
          <a:xfrm>
            <a:off x="2599592" y="4826001"/>
            <a:ext cx="329712" cy="1260475"/>
          </a:xfrm>
          <a:custGeom>
            <a:avLst/>
            <a:gdLst>
              <a:gd name="T0" fmla="*/ 57314285 w 211"/>
              <a:gd name="T1" fmla="*/ 261142769 h 702"/>
              <a:gd name="T2" fmla="*/ 91702517 w 211"/>
              <a:gd name="T3" fmla="*/ 557751210 h 702"/>
              <a:gd name="T4" fmla="*/ 91702517 w 211"/>
              <a:gd name="T5" fmla="*/ 793102721 h 702"/>
              <a:gd name="T6" fmla="*/ 123224781 w 211"/>
              <a:gd name="T7" fmla="*/ 934958229 h 702"/>
              <a:gd name="T8" fmla="*/ 123224781 w 211"/>
              <a:gd name="T9" fmla="*/ 1221894051 h 702"/>
              <a:gd name="T10" fmla="*/ 91702517 w 211"/>
              <a:gd name="T11" fmla="*/ 1250910113 h 702"/>
              <a:gd name="T12" fmla="*/ 151881078 w 211"/>
              <a:gd name="T13" fmla="*/ 1457245562 h 702"/>
              <a:gd name="T14" fmla="*/ 183403342 w 211"/>
              <a:gd name="T15" fmla="*/ 1483036819 h 702"/>
              <a:gd name="T16" fmla="*/ 243583595 w 211"/>
              <a:gd name="T17" fmla="*/ 1650685381 h 702"/>
              <a:gd name="T18" fmla="*/ 209195362 w 211"/>
              <a:gd name="T19" fmla="*/ 1766749632 h 702"/>
              <a:gd name="T20" fmla="*/ 183403342 w 211"/>
              <a:gd name="T21" fmla="*/ 1831229572 h 702"/>
              <a:gd name="T22" fmla="*/ 266509647 w 211"/>
              <a:gd name="T23" fmla="*/ 1921500769 h 702"/>
              <a:gd name="T24" fmla="*/ 243583595 w 211"/>
              <a:gd name="T25" fmla="*/ 1921500769 h 702"/>
              <a:gd name="T26" fmla="*/ 300897880 w 211"/>
              <a:gd name="T27" fmla="*/ 2027892400 h 702"/>
              <a:gd name="T28" fmla="*/ 335286112 w 211"/>
              <a:gd name="T29" fmla="*/ 2027892400 h 702"/>
              <a:gd name="T30" fmla="*/ 335286112 w 211"/>
              <a:gd name="T31" fmla="*/ 2121388403 h 702"/>
              <a:gd name="T32" fmla="*/ 358210472 w 211"/>
              <a:gd name="T33" fmla="*/ 2092372340 h 702"/>
              <a:gd name="T34" fmla="*/ 358210472 w 211"/>
              <a:gd name="T35" fmla="*/ 2121388403 h 702"/>
              <a:gd name="T36" fmla="*/ 392598704 w 211"/>
              <a:gd name="T37" fmla="*/ 2147483647 h 702"/>
              <a:gd name="T38" fmla="*/ 570271802 w 211"/>
              <a:gd name="T39" fmla="*/ 2147483647 h 702"/>
              <a:gd name="T40" fmla="*/ 604660035 w 211"/>
              <a:gd name="T41" fmla="*/ 2147483647 h 702"/>
              <a:gd name="T42" fmla="*/ 478569285 w 211"/>
              <a:gd name="T43" fmla="*/ 2147179660 h 702"/>
              <a:gd name="T44" fmla="*/ 392598704 w 211"/>
              <a:gd name="T45" fmla="*/ 2053683658 h 702"/>
              <a:gd name="T46" fmla="*/ 358210472 w 211"/>
              <a:gd name="T47" fmla="*/ 1831229572 h 702"/>
              <a:gd name="T48" fmla="*/ 335286112 w 211"/>
              <a:gd name="T49" fmla="*/ 1728060950 h 702"/>
              <a:gd name="T50" fmla="*/ 266509647 w 211"/>
              <a:gd name="T51" fmla="*/ 1599101070 h 702"/>
              <a:gd name="T52" fmla="*/ 243583595 w 211"/>
              <a:gd name="T53" fmla="*/ 1483036819 h 702"/>
              <a:gd name="T54" fmla="*/ 183403342 w 211"/>
              <a:gd name="T55" fmla="*/ 1221894051 h 702"/>
              <a:gd name="T56" fmla="*/ 183403342 w 211"/>
              <a:gd name="T57" fmla="*/ 1128398048 h 702"/>
              <a:gd name="T58" fmla="*/ 151881078 w 211"/>
              <a:gd name="T59" fmla="*/ 867255280 h 702"/>
              <a:gd name="T60" fmla="*/ 183403342 w 211"/>
              <a:gd name="T61" fmla="*/ 557751210 h 702"/>
              <a:gd name="T62" fmla="*/ 209195362 w 211"/>
              <a:gd name="T63" fmla="*/ 390102648 h 702"/>
              <a:gd name="T64" fmla="*/ 183403342 w 211"/>
              <a:gd name="T65" fmla="*/ 322399699 h 702"/>
              <a:gd name="T66" fmla="*/ 123224781 w 211"/>
              <a:gd name="T67" fmla="*/ 93496002 h 702"/>
              <a:gd name="T68" fmla="*/ 0 w 211"/>
              <a:gd name="T69" fmla="*/ 25791258 h 7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2" name="Freeform 289"/>
          <p:cNvSpPr>
            <a:spLocks/>
          </p:cNvSpPr>
          <p:nvPr/>
        </p:nvSpPr>
        <p:spPr bwMode="auto">
          <a:xfrm>
            <a:off x="2617177" y="4543425"/>
            <a:ext cx="341435" cy="463550"/>
          </a:xfrm>
          <a:custGeom>
            <a:avLst/>
            <a:gdLst>
              <a:gd name="T0" fmla="*/ 0 w 219"/>
              <a:gd name="T1" fmla="*/ 71020172 h 258"/>
              <a:gd name="T2" fmla="*/ 25674281 w 219"/>
              <a:gd name="T3" fmla="*/ 167864391 h 258"/>
              <a:gd name="T4" fmla="*/ 25674281 w 219"/>
              <a:gd name="T5" fmla="*/ 400289799 h 258"/>
              <a:gd name="T6" fmla="*/ 57053957 w 219"/>
              <a:gd name="T7" fmla="*/ 429344322 h 258"/>
              <a:gd name="T8" fmla="*/ 25674281 w 219"/>
              <a:gd name="T9" fmla="*/ 506820057 h 258"/>
              <a:gd name="T10" fmla="*/ 91286332 w 219"/>
              <a:gd name="T11" fmla="*/ 600435596 h 258"/>
              <a:gd name="T12" fmla="*/ 91286332 w 219"/>
              <a:gd name="T13" fmla="*/ 661771526 h 258"/>
              <a:gd name="T14" fmla="*/ 148338600 w 219"/>
              <a:gd name="T15" fmla="*/ 832862800 h 258"/>
              <a:gd name="T16" fmla="*/ 176865579 w 219"/>
              <a:gd name="T17" fmla="*/ 832862800 h 258"/>
              <a:gd name="T18" fmla="*/ 231066838 w 219"/>
              <a:gd name="T19" fmla="*/ 768299988 h 258"/>
              <a:gd name="T20" fmla="*/ 325204178 w 219"/>
              <a:gd name="T21" fmla="*/ 803810074 h 258"/>
              <a:gd name="T22" fmla="*/ 382258136 w 219"/>
              <a:gd name="T23" fmla="*/ 803810074 h 258"/>
              <a:gd name="T24" fmla="*/ 416490510 w 219"/>
              <a:gd name="T25" fmla="*/ 635945682 h 258"/>
              <a:gd name="T26" fmla="*/ 567681808 w 219"/>
              <a:gd name="T27" fmla="*/ 600435596 h 258"/>
              <a:gd name="T28" fmla="*/ 590503391 w 219"/>
              <a:gd name="T29" fmla="*/ 661771526 h 258"/>
              <a:gd name="T30" fmla="*/ 624735765 w 219"/>
              <a:gd name="T31" fmla="*/ 532644104 h 258"/>
              <a:gd name="T32" fmla="*/ 567681808 w 219"/>
              <a:gd name="T33" fmla="*/ 464854408 h 258"/>
              <a:gd name="T34" fmla="*/ 567681808 w 219"/>
              <a:gd name="T35" fmla="*/ 429344322 h 258"/>
              <a:gd name="T36" fmla="*/ 484955259 w 219"/>
              <a:gd name="T37" fmla="*/ 400289799 h 258"/>
              <a:gd name="T38" fmla="*/ 484955259 w 219"/>
              <a:gd name="T39" fmla="*/ 374465752 h 258"/>
              <a:gd name="T40" fmla="*/ 484955259 w 219"/>
              <a:gd name="T41" fmla="*/ 335726986 h 258"/>
              <a:gd name="T42" fmla="*/ 442164791 w 219"/>
              <a:gd name="T43" fmla="*/ 271164173 h 258"/>
              <a:gd name="T44" fmla="*/ 231066838 w 219"/>
              <a:gd name="T45" fmla="*/ 167864391 h 258"/>
              <a:gd name="T46" fmla="*/ 208245255 w 219"/>
              <a:gd name="T47" fmla="*/ 103301578 h 258"/>
              <a:gd name="T48" fmla="*/ 208245255 w 219"/>
              <a:gd name="T49" fmla="*/ 0 h 258"/>
              <a:gd name="T50" fmla="*/ 116958923 w 219"/>
              <a:gd name="T51" fmla="*/ 0 h 258"/>
              <a:gd name="T52" fmla="*/ 57053957 w 219"/>
              <a:gd name="T53" fmla="*/ 103301578 h 258"/>
              <a:gd name="T54" fmla="*/ 0 w 219"/>
              <a:gd name="T55" fmla="*/ 71020172 h 2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3" name="Freeform 290"/>
          <p:cNvSpPr>
            <a:spLocks/>
          </p:cNvSpPr>
          <p:nvPr/>
        </p:nvSpPr>
        <p:spPr bwMode="auto">
          <a:xfrm>
            <a:off x="2617177" y="4543425"/>
            <a:ext cx="341435" cy="463550"/>
          </a:xfrm>
          <a:custGeom>
            <a:avLst/>
            <a:gdLst>
              <a:gd name="T0" fmla="*/ 0 w 219"/>
              <a:gd name="T1" fmla="*/ 71020172 h 258"/>
              <a:gd name="T2" fmla="*/ 25674281 w 219"/>
              <a:gd name="T3" fmla="*/ 167864391 h 258"/>
              <a:gd name="T4" fmla="*/ 25674281 w 219"/>
              <a:gd name="T5" fmla="*/ 400289799 h 258"/>
              <a:gd name="T6" fmla="*/ 57053957 w 219"/>
              <a:gd name="T7" fmla="*/ 429344322 h 258"/>
              <a:gd name="T8" fmla="*/ 25674281 w 219"/>
              <a:gd name="T9" fmla="*/ 506820057 h 258"/>
              <a:gd name="T10" fmla="*/ 91286332 w 219"/>
              <a:gd name="T11" fmla="*/ 600435596 h 258"/>
              <a:gd name="T12" fmla="*/ 91286332 w 219"/>
              <a:gd name="T13" fmla="*/ 661771526 h 258"/>
              <a:gd name="T14" fmla="*/ 148338600 w 219"/>
              <a:gd name="T15" fmla="*/ 832862800 h 258"/>
              <a:gd name="T16" fmla="*/ 176865579 w 219"/>
              <a:gd name="T17" fmla="*/ 832862800 h 258"/>
              <a:gd name="T18" fmla="*/ 231066838 w 219"/>
              <a:gd name="T19" fmla="*/ 768299988 h 258"/>
              <a:gd name="T20" fmla="*/ 325204178 w 219"/>
              <a:gd name="T21" fmla="*/ 803810074 h 258"/>
              <a:gd name="T22" fmla="*/ 382258136 w 219"/>
              <a:gd name="T23" fmla="*/ 803810074 h 258"/>
              <a:gd name="T24" fmla="*/ 416490510 w 219"/>
              <a:gd name="T25" fmla="*/ 635945682 h 258"/>
              <a:gd name="T26" fmla="*/ 567681808 w 219"/>
              <a:gd name="T27" fmla="*/ 600435596 h 258"/>
              <a:gd name="T28" fmla="*/ 590503391 w 219"/>
              <a:gd name="T29" fmla="*/ 661771526 h 258"/>
              <a:gd name="T30" fmla="*/ 624735765 w 219"/>
              <a:gd name="T31" fmla="*/ 532644104 h 258"/>
              <a:gd name="T32" fmla="*/ 567681808 w 219"/>
              <a:gd name="T33" fmla="*/ 464854408 h 258"/>
              <a:gd name="T34" fmla="*/ 567681808 w 219"/>
              <a:gd name="T35" fmla="*/ 429344322 h 258"/>
              <a:gd name="T36" fmla="*/ 484955259 w 219"/>
              <a:gd name="T37" fmla="*/ 400289799 h 258"/>
              <a:gd name="T38" fmla="*/ 484955259 w 219"/>
              <a:gd name="T39" fmla="*/ 374465752 h 258"/>
              <a:gd name="T40" fmla="*/ 484955259 w 219"/>
              <a:gd name="T41" fmla="*/ 335726986 h 258"/>
              <a:gd name="T42" fmla="*/ 442164791 w 219"/>
              <a:gd name="T43" fmla="*/ 271164173 h 258"/>
              <a:gd name="T44" fmla="*/ 231066838 w 219"/>
              <a:gd name="T45" fmla="*/ 167864391 h 258"/>
              <a:gd name="T46" fmla="*/ 208245255 w 219"/>
              <a:gd name="T47" fmla="*/ 103301578 h 258"/>
              <a:gd name="T48" fmla="*/ 208245255 w 219"/>
              <a:gd name="T49" fmla="*/ 0 h 258"/>
              <a:gd name="T50" fmla="*/ 116958923 w 219"/>
              <a:gd name="T51" fmla="*/ 0 h 258"/>
              <a:gd name="T52" fmla="*/ 57053957 w 219"/>
              <a:gd name="T53" fmla="*/ 103301578 h 258"/>
              <a:gd name="T54" fmla="*/ 0 w 219"/>
              <a:gd name="T55" fmla="*/ 71020172 h 2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4" name="Freeform 291"/>
          <p:cNvSpPr>
            <a:spLocks/>
          </p:cNvSpPr>
          <p:nvPr/>
        </p:nvSpPr>
        <p:spPr bwMode="auto">
          <a:xfrm>
            <a:off x="2829659" y="4876800"/>
            <a:ext cx="225669" cy="300038"/>
          </a:xfrm>
          <a:custGeom>
            <a:avLst/>
            <a:gdLst>
              <a:gd name="T0" fmla="*/ 412193280 w 145"/>
              <a:gd name="T1" fmla="*/ 400259675 h 167"/>
              <a:gd name="T2" fmla="*/ 412193280 w 145"/>
              <a:gd name="T3" fmla="*/ 464816354 h 167"/>
              <a:gd name="T4" fmla="*/ 383766739 w 145"/>
              <a:gd name="T5" fmla="*/ 539058691 h 167"/>
              <a:gd name="T6" fmla="*/ 352495857 w 145"/>
              <a:gd name="T7" fmla="*/ 539058691 h 167"/>
              <a:gd name="T8" fmla="*/ 238788006 w 145"/>
              <a:gd name="T9" fmla="*/ 490639385 h 167"/>
              <a:gd name="T10" fmla="*/ 270057201 w 145"/>
              <a:gd name="T11" fmla="*/ 435766567 h 167"/>
              <a:gd name="T12" fmla="*/ 270057201 w 145"/>
              <a:gd name="T13" fmla="*/ 371208092 h 167"/>
              <a:gd name="T14" fmla="*/ 179090583 w 145"/>
              <a:gd name="T15" fmla="*/ 332472647 h 167"/>
              <a:gd name="T16" fmla="*/ 122235814 w 145"/>
              <a:gd name="T17" fmla="*/ 296965755 h 167"/>
              <a:gd name="T18" fmla="*/ 0 w 145"/>
              <a:gd name="T19" fmla="*/ 203357492 h 167"/>
              <a:gd name="T20" fmla="*/ 31269196 w 145"/>
              <a:gd name="T21" fmla="*/ 35506892 h 167"/>
              <a:gd name="T22" fmla="*/ 179090583 w 145"/>
              <a:gd name="T23" fmla="*/ 0 h 167"/>
              <a:gd name="T24" fmla="*/ 204674470 w 145"/>
              <a:gd name="T25" fmla="*/ 61329923 h 167"/>
              <a:gd name="T26" fmla="*/ 238788006 w 145"/>
              <a:gd name="T27" fmla="*/ 164622047 h 167"/>
              <a:gd name="T28" fmla="*/ 326911970 w 145"/>
              <a:gd name="T29" fmla="*/ 203357492 h 167"/>
              <a:gd name="T30" fmla="*/ 352495857 w 145"/>
              <a:gd name="T31" fmla="*/ 203357492 h 167"/>
              <a:gd name="T32" fmla="*/ 352495857 w 145"/>
              <a:gd name="T33" fmla="*/ 296965755 h 167"/>
              <a:gd name="T34" fmla="*/ 412193280 w 145"/>
              <a:gd name="T35" fmla="*/ 296965755 h 167"/>
              <a:gd name="T36" fmla="*/ 412193280 w 145"/>
              <a:gd name="T37" fmla="*/ 400259675 h 1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5" name="Freeform 292"/>
          <p:cNvSpPr>
            <a:spLocks/>
          </p:cNvSpPr>
          <p:nvPr/>
        </p:nvSpPr>
        <p:spPr bwMode="auto">
          <a:xfrm>
            <a:off x="2829659" y="4876800"/>
            <a:ext cx="225669" cy="300038"/>
          </a:xfrm>
          <a:custGeom>
            <a:avLst/>
            <a:gdLst>
              <a:gd name="T0" fmla="*/ 412193280 w 145"/>
              <a:gd name="T1" fmla="*/ 400259675 h 167"/>
              <a:gd name="T2" fmla="*/ 412193280 w 145"/>
              <a:gd name="T3" fmla="*/ 464816354 h 167"/>
              <a:gd name="T4" fmla="*/ 383766739 w 145"/>
              <a:gd name="T5" fmla="*/ 539058691 h 167"/>
              <a:gd name="T6" fmla="*/ 352495857 w 145"/>
              <a:gd name="T7" fmla="*/ 539058691 h 167"/>
              <a:gd name="T8" fmla="*/ 238788006 w 145"/>
              <a:gd name="T9" fmla="*/ 490639385 h 167"/>
              <a:gd name="T10" fmla="*/ 270057201 w 145"/>
              <a:gd name="T11" fmla="*/ 435766567 h 167"/>
              <a:gd name="T12" fmla="*/ 270057201 w 145"/>
              <a:gd name="T13" fmla="*/ 371208092 h 167"/>
              <a:gd name="T14" fmla="*/ 179090583 w 145"/>
              <a:gd name="T15" fmla="*/ 332472647 h 167"/>
              <a:gd name="T16" fmla="*/ 122235814 w 145"/>
              <a:gd name="T17" fmla="*/ 296965755 h 167"/>
              <a:gd name="T18" fmla="*/ 0 w 145"/>
              <a:gd name="T19" fmla="*/ 203357492 h 167"/>
              <a:gd name="T20" fmla="*/ 31269196 w 145"/>
              <a:gd name="T21" fmla="*/ 35506892 h 167"/>
              <a:gd name="T22" fmla="*/ 179090583 w 145"/>
              <a:gd name="T23" fmla="*/ 0 h 167"/>
              <a:gd name="T24" fmla="*/ 204674470 w 145"/>
              <a:gd name="T25" fmla="*/ 61329923 h 167"/>
              <a:gd name="T26" fmla="*/ 238788006 w 145"/>
              <a:gd name="T27" fmla="*/ 164622047 h 167"/>
              <a:gd name="T28" fmla="*/ 326911970 w 145"/>
              <a:gd name="T29" fmla="*/ 203357492 h 167"/>
              <a:gd name="T30" fmla="*/ 352495857 w 145"/>
              <a:gd name="T31" fmla="*/ 203357492 h 167"/>
              <a:gd name="T32" fmla="*/ 352495857 w 145"/>
              <a:gd name="T33" fmla="*/ 296965755 h 167"/>
              <a:gd name="T34" fmla="*/ 412193280 w 145"/>
              <a:gd name="T35" fmla="*/ 296965755 h 167"/>
              <a:gd name="T36" fmla="*/ 412193280 w 145"/>
              <a:gd name="T37" fmla="*/ 400259675 h 1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6" name="Freeform 293"/>
          <p:cNvSpPr>
            <a:spLocks/>
          </p:cNvSpPr>
          <p:nvPr/>
        </p:nvSpPr>
        <p:spPr bwMode="auto">
          <a:xfrm>
            <a:off x="2680189" y="4970463"/>
            <a:ext cx="411773" cy="1054100"/>
          </a:xfrm>
          <a:custGeom>
            <a:avLst/>
            <a:gdLst>
              <a:gd name="T0" fmla="*/ 730737998 w 263"/>
              <a:gd name="T1" fmla="*/ 372106294 h 586"/>
              <a:gd name="T2" fmla="*/ 730737998 w 263"/>
              <a:gd name="T3" fmla="*/ 232970490 h 586"/>
              <a:gd name="T4" fmla="*/ 690461261 w 263"/>
              <a:gd name="T5" fmla="*/ 297684316 h 586"/>
              <a:gd name="T6" fmla="*/ 630044459 w 263"/>
              <a:gd name="T7" fmla="*/ 372106294 h 586"/>
              <a:gd name="T8" fmla="*/ 546614317 w 263"/>
              <a:gd name="T9" fmla="*/ 271799505 h 586"/>
              <a:gd name="T10" fmla="*/ 454552476 w 263"/>
              <a:gd name="T11" fmla="*/ 168256665 h 586"/>
              <a:gd name="T12" fmla="*/ 267553823 w 263"/>
              <a:gd name="T13" fmla="*/ 35592964 h 586"/>
              <a:gd name="T14" fmla="*/ 115076877 w 263"/>
              <a:gd name="T15" fmla="*/ 0 h 586"/>
              <a:gd name="T16" fmla="*/ 57538438 w 263"/>
              <a:gd name="T17" fmla="*/ 129427651 h 586"/>
              <a:gd name="T18" fmla="*/ 31646735 w 263"/>
              <a:gd name="T19" fmla="*/ 297684316 h 586"/>
              <a:gd name="T20" fmla="*/ 0 w 263"/>
              <a:gd name="T21" fmla="*/ 608311037 h 586"/>
              <a:gd name="T22" fmla="*/ 31646735 w 263"/>
              <a:gd name="T23" fmla="*/ 870404188 h 586"/>
              <a:gd name="T24" fmla="*/ 31646735 w 263"/>
              <a:gd name="T25" fmla="*/ 964238874 h 586"/>
              <a:gd name="T26" fmla="*/ 92061841 w 263"/>
              <a:gd name="T27" fmla="*/ 1226330226 h 586"/>
              <a:gd name="T28" fmla="*/ 115076877 w 263"/>
              <a:gd name="T29" fmla="*/ 1342815472 h 586"/>
              <a:gd name="T30" fmla="*/ 184121985 w 263"/>
              <a:gd name="T31" fmla="*/ 1472243122 h 586"/>
              <a:gd name="T32" fmla="*/ 207138717 w 263"/>
              <a:gd name="T33" fmla="*/ 1575785962 h 586"/>
              <a:gd name="T34" fmla="*/ 244538787 w 263"/>
              <a:gd name="T35" fmla="*/ 1799050098 h 586"/>
              <a:gd name="T36" fmla="*/ 327968929 w 263"/>
              <a:gd name="T37" fmla="*/ 1896120836 h 586"/>
              <a:gd name="T38" fmla="*/ 512090915 w 263"/>
              <a:gd name="T39" fmla="*/ 1896120836 h 586"/>
              <a:gd name="T40" fmla="*/ 420030770 w 263"/>
              <a:gd name="T41" fmla="*/ 1799050098 h 586"/>
              <a:gd name="T42" fmla="*/ 454552476 w 263"/>
              <a:gd name="T43" fmla="*/ 1708449664 h 586"/>
              <a:gd name="T44" fmla="*/ 477569208 w 263"/>
              <a:gd name="T45" fmla="*/ 1604908623 h 586"/>
              <a:gd name="T46" fmla="*/ 394137370 w 263"/>
              <a:gd name="T47" fmla="*/ 1575785962 h 586"/>
              <a:gd name="T48" fmla="*/ 394137370 w 263"/>
              <a:gd name="T49" fmla="*/ 1472243122 h 586"/>
              <a:gd name="T50" fmla="*/ 454552476 w 263"/>
              <a:gd name="T51" fmla="*/ 1436651957 h 586"/>
              <a:gd name="T52" fmla="*/ 477569208 w 263"/>
              <a:gd name="T53" fmla="*/ 1342815472 h 586"/>
              <a:gd name="T54" fmla="*/ 454552476 w 263"/>
              <a:gd name="T55" fmla="*/ 1303988256 h 586"/>
              <a:gd name="T56" fmla="*/ 512090915 w 263"/>
              <a:gd name="T57" fmla="*/ 1342815472 h 586"/>
              <a:gd name="T58" fmla="*/ 477569208 w 263"/>
              <a:gd name="T59" fmla="*/ 1274865595 h 586"/>
              <a:gd name="T60" fmla="*/ 420030770 w 263"/>
              <a:gd name="T61" fmla="*/ 1274865595 h 586"/>
              <a:gd name="T62" fmla="*/ 454552476 w 263"/>
              <a:gd name="T63" fmla="*/ 1226330226 h 586"/>
              <a:gd name="T64" fmla="*/ 512090915 w 263"/>
              <a:gd name="T65" fmla="*/ 1106608930 h 586"/>
              <a:gd name="T66" fmla="*/ 690461261 w 263"/>
              <a:gd name="T67" fmla="*/ 1038660853 h 586"/>
              <a:gd name="T68" fmla="*/ 730737998 w 263"/>
              <a:gd name="T69" fmla="*/ 938354064 h 586"/>
              <a:gd name="T70" fmla="*/ 690461261 w 263"/>
              <a:gd name="T71" fmla="*/ 870404188 h 586"/>
              <a:gd name="T72" fmla="*/ 604152755 w 263"/>
              <a:gd name="T73" fmla="*/ 770097399 h 5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7" name="Freeform 294"/>
          <p:cNvSpPr>
            <a:spLocks/>
          </p:cNvSpPr>
          <p:nvPr/>
        </p:nvSpPr>
        <p:spPr bwMode="auto">
          <a:xfrm>
            <a:off x="2680189" y="4970463"/>
            <a:ext cx="411773" cy="1054100"/>
          </a:xfrm>
          <a:custGeom>
            <a:avLst/>
            <a:gdLst>
              <a:gd name="T0" fmla="*/ 730737998 w 263"/>
              <a:gd name="T1" fmla="*/ 372106294 h 586"/>
              <a:gd name="T2" fmla="*/ 730737998 w 263"/>
              <a:gd name="T3" fmla="*/ 232970490 h 586"/>
              <a:gd name="T4" fmla="*/ 690461261 w 263"/>
              <a:gd name="T5" fmla="*/ 297684316 h 586"/>
              <a:gd name="T6" fmla="*/ 630044459 w 263"/>
              <a:gd name="T7" fmla="*/ 372106294 h 586"/>
              <a:gd name="T8" fmla="*/ 546614317 w 263"/>
              <a:gd name="T9" fmla="*/ 271799505 h 586"/>
              <a:gd name="T10" fmla="*/ 454552476 w 263"/>
              <a:gd name="T11" fmla="*/ 168256665 h 586"/>
              <a:gd name="T12" fmla="*/ 267553823 w 263"/>
              <a:gd name="T13" fmla="*/ 35592964 h 586"/>
              <a:gd name="T14" fmla="*/ 115076877 w 263"/>
              <a:gd name="T15" fmla="*/ 0 h 586"/>
              <a:gd name="T16" fmla="*/ 57538438 w 263"/>
              <a:gd name="T17" fmla="*/ 129427651 h 586"/>
              <a:gd name="T18" fmla="*/ 31646735 w 263"/>
              <a:gd name="T19" fmla="*/ 297684316 h 586"/>
              <a:gd name="T20" fmla="*/ 0 w 263"/>
              <a:gd name="T21" fmla="*/ 608311037 h 586"/>
              <a:gd name="T22" fmla="*/ 31646735 w 263"/>
              <a:gd name="T23" fmla="*/ 870404188 h 586"/>
              <a:gd name="T24" fmla="*/ 31646735 w 263"/>
              <a:gd name="T25" fmla="*/ 964238874 h 586"/>
              <a:gd name="T26" fmla="*/ 92061841 w 263"/>
              <a:gd name="T27" fmla="*/ 1226330226 h 586"/>
              <a:gd name="T28" fmla="*/ 115076877 w 263"/>
              <a:gd name="T29" fmla="*/ 1342815472 h 586"/>
              <a:gd name="T30" fmla="*/ 184121985 w 263"/>
              <a:gd name="T31" fmla="*/ 1472243122 h 586"/>
              <a:gd name="T32" fmla="*/ 207138717 w 263"/>
              <a:gd name="T33" fmla="*/ 1575785962 h 586"/>
              <a:gd name="T34" fmla="*/ 244538787 w 263"/>
              <a:gd name="T35" fmla="*/ 1799050098 h 586"/>
              <a:gd name="T36" fmla="*/ 327968929 w 263"/>
              <a:gd name="T37" fmla="*/ 1896120836 h 586"/>
              <a:gd name="T38" fmla="*/ 512090915 w 263"/>
              <a:gd name="T39" fmla="*/ 1896120836 h 586"/>
              <a:gd name="T40" fmla="*/ 420030770 w 263"/>
              <a:gd name="T41" fmla="*/ 1799050098 h 586"/>
              <a:gd name="T42" fmla="*/ 454552476 w 263"/>
              <a:gd name="T43" fmla="*/ 1708449664 h 586"/>
              <a:gd name="T44" fmla="*/ 477569208 w 263"/>
              <a:gd name="T45" fmla="*/ 1604908623 h 586"/>
              <a:gd name="T46" fmla="*/ 394137370 w 263"/>
              <a:gd name="T47" fmla="*/ 1575785962 h 586"/>
              <a:gd name="T48" fmla="*/ 394137370 w 263"/>
              <a:gd name="T49" fmla="*/ 1472243122 h 586"/>
              <a:gd name="T50" fmla="*/ 454552476 w 263"/>
              <a:gd name="T51" fmla="*/ 1436651957 h 586"/>
              <a:gd name="T52" fmla="*/ 477569208 w 263"/>
              <a:gd name="T53" fmla="*/ 1342815472 h 586"/>
              <a:gd name="T54" fmla="*/ 454552476 w 263"/>
              <a:gd name="T55" fmla="*/ 1303988256 h 586"/>
              <a:gd name="T56" fmla="*/ 512090915 w 263"/>
              <a:gd name="T57" fmla="*/ 1342815472 h 586"/>
              <a:gd name="T58" fmla="*/ 477569208 w 263"/>
              <a:gd name="T59" fmla="*/ 1274865595 h 586"/>
              <a:gd name="T60" fmla="*/ 420030770 w 263"/>
              <a:gd name="T61" fmla="*/ 1274865595 h 586"/>
              <a:gd name="T62" fmla="*/ 454552476 w 263"/>
              <a:gd name="T63" fmla="*/ 1226330226 h 586"/>
              <a:gd name="T64" fmla="*/ 512090915 w 263"/>
              <a:gd name="T65" fmla="*/ 1106608930 h 586"/>
              <a:gd name="T66" fmla="*/ 690461261 w 263"/>
              <a:gd name="T67" fmla="*/ 1038660853 h 586"/>
              <a:gd name="T68" fmla="*/ 730737998 w 263"/>
              <a:gd name="T69" fmla="*/ 938354064 h 586"/>
              <a:gd name="T70" fmla="*/ 690461261 w 263"/>
              <a:gd name="T71" fmla="*/ 870404188 h 586"/>
              <a:gd name="T72" fmla="*/ 604152755 w 263"/>
              <a:gd name="T73" fmla="*/ 770097399 h 5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8" name="Freeform 295"/>
          <p:cNvSpPr>
            <a:spLocks/>
          </p:cNvSpPr>
          <p:nvPr/>
        </p:nvSpPr>
        <p:spPr bwMode="auto">
          <a:xfrm>
            <a:off x="2829659" y="3911601"/>
            <a:ext cx="130419" cy="239713"/>
          </a:xfrm>
          <a:custGeom>
            <a:avLst/>
            <a:gdLst>
              <a:gd name="T0" fmla="*/ 99018639 w 84"/>
              <a:gd name="T1" fmla="*/ 0 h 134"/>
              <a:gd name="T2" fmla="*/ 147111725 w 84"/>
              <a:gd name="T3" fmla="*/ 38402380 h 134"/>
              <a:gd name="T4" fmla="*/ 147111725 w 84"/>
              <a:gd name="T5" fmla="*/ 102405751 h 134"/>
              <a:gd name="T6" fmla="*/ 203693804 w 84"/>
              <a:gd name="T7" fmla="*/ 166409122 h 134"/>
              <a:gd name="T8" fmla="*/ 181060972 w 84"/>
              <a:gd name="T9" fmla="*/ 262414179 h 134"/>
              <a:gd name="T10" fmla="*/ 237643052 w 84"/>
              <a:gd name="T11" fmla="*/ 396821616 h 134"/>
              <a:gd name="T12" fmla="*/ 203693804 w 84"/>
              <a:gd name="T13" fmla="*/ 396821616 h 134"/>
              <a:gd name="T14" fmla="*/ 121649789 w 84"/>
              <a:gd name="T15" fmla="*/ 428823301 h 134"/>
              <a:gd name="T16" fmla="*/ 99018639 w 84"/>
              <a:gd name="T17" fmla="*/ 428823301 h 134"/>
              <a:gd name="T18" fmla="*/ 56582080 w 84"/>
              <a:gd name="T19" fmla="*/ 361619583 h 134"/>
              <a:gd name="T20" fmla="*/ 99018639 w 84"/>
              <a:gd name="T21" fmla="*/ 262414179 h 134"/>
              <a:gd name="T22" fmla="*/ 56582080 w 84"/>
              <a:gd name="T23" fmla="*/ 195210460 h 134"/>
              <a:gd name="T24" fmla="*/ 31120144 w 84"/>
              <a:gd name="T25" fmla="*/ 195210460 h 134"/>
              <a:gd name="T26" fmla="*/ 0 w 84"/>
              <a:gd name="T27" fmla="*/ 166409122 h 134"/>
              <a:gd name="T28" fmla="*/ 31120144 w 84"/>
              <a:gd name="T29" fmla="*/ 102405751 h 134"/>
              <a:gd name="T30" fmla="*/ 56582080 w 84"/>
              <a:gd name="T31" fmla="*/ 102405751 h 134"/>
              <a:gd name="T32" fmla="*/ 31120144 w 84"/>
              <a:gd name="T33" fmla="*/ 64003371 h 134"/>
              <a:gd name="T34" fmla="*/ 31120144 w 84"/>
              <a:gd name="T35" fmla="*/ 38402380 h 134"/>
              <a:gd name="T36" fmla="*/ 99018639 w 84"/>
              <a:gd name="T37" fmla="*/ 0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09" name="Freeform 296"/>
          <p:cNvSpPr>
            <a:spLocks/>
          </p:cNvSpPr>
          <p:nvPr/>
        </p:nvSpPr>
        <p:spPr bwMode="auto">
          <a:xfrm>
            <a:off x="2829659" y="3911601"/>
            <a:ext cx="130419" cy="239713"/>
          </a:xfrm>
          <a:custGeom>
            <a:avLst/>
            <a:gdLst>
              <a:gd name="T0" fmla="*/ 99018639 w 84"/>
              <a:gd name="T1" fmla="*/ 0 h 134"/>
              <a:gd name="T2" fmla="*/ 147111725 w 84"/>
              <a:gd name="T3" fmla="*/ 38402380 h 134"/>
              <a:gd name="T4" fmla="*/ 147111725 w 84"/>
              <a:gd name="T5" fmla="*/ 102405751 h 134"/>
              <a:gd name="T6" fmla="*/ 203693804 w 84"/>
              <a:gd name="T7" fmla="*/ 166409122 h 134"/>
              <a:gd name="T8" fmla="*/ 181060972 w 84"/>
              <a:gd name="T9" fmla="*/ 262414179 h 134"/>
              <a:gd name="T10" fmla="*/ 237643052 w 84"/>
              <a:gd name="T11" fmla="*/ 396821616 h 134"/>
              <a:gd name="T12" fmla="*/ 203693804 w 84"/>
              <a:gd name="T13" fmla="*/ 396821616 h 134"/>
              <a:gd name="T14" fmla="*/ 121649789 w 84"/>
              <a:gd name="T15" fmla="*/ 428823301 h 134"/>
              <a:gd name="T16" fmla="*/ 99018639 w 84"/>
              <a:gd name="T17" fmla="*/ 428823301 h 134"/>
              <a:gd name="T18" fmla="*/ 56582080 w 84"/>
              <a:gd name="T19" fmla="*/ 361619583 h 134"/>
              <a:gd name="T20" fmla="*/ 99018639 w 84"/>
              <a:gd name="T21" fmla="*/ 262414179 h 134"/>
              <a:gd name="T22" fmla="*/ 56582080 w 84"/>
              <a:gd name="T23" fmla="*/ 195210460 h 134"/>
              <a:gd name="T24" fmla="*/ 31120144 w 84"/>
              <a:gd name="T25" fmla="*/ 195210460 h 134"/>
              <a:gd name="T26" fmla="*/ 0 w 84"/>
              <a:gd name="T27" fmla="*/ 166409122 h 134"/>
              <a:gd name="T28" fmla="*/ 31120144 w 84"/>
              <a:gd name="T29" fmla="*/ 102405751 h 134"/>
              <a:gd name="T30" fmla="*/ 56582080 w 84"/>
              <a:gd name="T31" fmla="*/ 102405751 h 134"/>
              <a:gd name="T32" fmla="*/ 31120144 w 84"/>
              <a:gd name="T33" fmla="*/ 64003371 h 134"/>
              <a:gd name="T34" fmla="*/ 31120144 w 84"/>
              <a:gd name="T35" fmla="*/ 38402380 h 134"/>
              <a:gd name="T36" fmla="*/ 99018639 w 84"/>
              <a:gd name="T37" fmla="*/ 0 h 1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0" name="Freeform 297"/>
          <p:cNvSpPr>
            <a:spLocks/>
          </p:cNvSpPr>
          <p:nvPr/>
        </p:nvSpPr>
        <p:spPr bwMode="auto">
          <a:xfrm>
            <a:off x="4491405" y="2201864"/>
            <a:ext cx="67408" cy="96837"/>
          </a:xfrm>
          <a:custGeom>
            <a:avLst/>
            <a:gdLst>
              <a:gd name="T0" fmla="*/ 31725117 w 43"/>
              <a:gd name="T1" fmla="*/ 173655640 h 54"/>
              <a:gd name="T2" fmla="*/ 31725117 w 43"/>
              <a:gd name="T3" fmla="*/ 135066096 h 54"/>
              <a:gd name="T4" fmla="*/ 0 w 43"/>
              <a:gd name="T5" fmla="*/ 109337939 h 54"/>
              <a:gd name="T6" fmla="*/ 0 w 43"/>
              <a:gd name="T7" fmla="*/ 64317701 h 54"/>
              <a:gd name="T8" fmla="*/ 31725117 w 43"/>
              <a:gd name="T9" fmla="*/ 35374197 h 54"/>
              <a:gd name="T10" fmla="*/ 89406376 w 43"/>
              <a:gd name="T11" fmla="*/ 0 h 54"/>
              <a:gd name="T12" fmla="*/ 89406376 w 43"/>
              <a:gd name="T13" fmla="*/ 64317701 h 54"/>
              <a:gd name="T14" fmla="*/ 124015131 w 43"/>
              <a:gd name="T15" fmla="*/ 64317701 h 54"/>
              <a:gd name="T16" fmla="*/ 89406376 w 43"/>
              <a:gd name="T17" fmla="*/ 109337939 h 54"/>
              <a:gd name="T18" fmla="*/ 57681259 w 43"/>
              <a:gd name="T19" fmla="*/ 173655640 h 54"/>
              <a:gd name="T20" fmla="*/ 31725117 w 43"/>
              <a:gd name="T21" fmla="*/ 173655640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1" name="Freeform 298"/>
          <p:cNvSpPr>
            <a:spLocks/>
          </p:cNvSpPr>
          <p:nvPr/>
        </p:nvSpPr>
        <p:spPr bwMode="auto">
          <a:xfrm>
            <a:off x="4491405" y="2201864"/>
            <a:ext cx="67408" cy="96837"/>
          </a:xfrm>
          <a:custGeom>
            <a:avLst/>
            <a:gdLst>
              <a:gd name="T0" fmla="*/ 31725117 w 43"/>
              <a:gd name="T1" fmla="*/ 173655640 h 54"/>
              <a:gd name="T2" fmla="*/ 31725117 w 43"/>
              <a:gd name="T3" fmla="*/ 135066096 h 54"/>
              <a:gd name="T4" fmla="*/ 0 w 43"/>
              <a:gd name="T5" fmla="*/ 109337939 h 54"/>
              <a:gd name="T6" fmla="*/ 0 w 43"/>
              <a:gd name="T7" fmla="*/ 64317701 h 54"/>
              <a:gd name="T8" fmla="*/ 31725117 w 43"/>
              <a:gd name="T9" fmla="*/ 35374197 h 54"/>
              <a:gd name="T10" fmla="*/ 89406376 w 43"/>
              <a:gd name="T11" fmla="*/ 0 h 54"/>
              <a:gd name="T12" fmla="*/ 89406376 w 43"/>
              <a:gd name="T13" fmla="*/ 64317701 h 54"/>
              <a:gd name="T14" fmla="*/ 124015131 w 43"/>
              <a:gd name="T15" fmla="*/ 64317701 h 54"/>
              <a:gd name="T16" fmla="*/ 89406376 w 43"/>
              <a:gd name="T17" fmla="*/ 109337939 h 54"/>
              <a:gd name="T18" fmla="*/ 57681259 w 43"/>
              <a:gd name="T19" fmla="*/ 173655640 h 54"/>
              <a:gd name="T20" fmla="*/ 31725117 w 43"/>
              <a:gd name="T21" fmla="*/ 173655640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2" name="Freeform 299"/>
          <p:cNvSpPr>
            <a:spLocks/>
          </p:cNvSpPr>
          <p:nvPr/>
        </p:nvSpPr>
        <p:spPr bwMode="auto">
          <a:xfrm>
            <a:off x="4523643" y="2476501"/>
            <a:ext cx="183173" cy="100013"/>
          </a:xfrm>
          <a:custGeom>
            <a:avLst/>
            <a:gdLst>
              <a:gd name="T0" fmla="*/ 0 w 117"/>
              <a:gd name="T1" fmla="*/ 115733225 h 55"/>
              <a:gd name="T2" fmla="*/ 149580793 w 117"/>
              <a:gd name="T3" fmla="*/ 115733225 h 55"/>
              <a:gd name="T4" fmla="*/ 123692397 w 117"/>
              <a:gd name="T5" fmla="*/ 76053522 h 55"/>
              <a:gd name="T6" fmla="*/ 184100351 w 117"/>
              <a:gd name="T7" fmla="*/ 46293290 h 55"/>
              <a:gd name="T8" fmla="*/ 209988747 w 117"/>
              <a:gd name="T9" fmla="*/ 46293290 h 55"/>
              <a:gd name="T10" fmla="*/ 241631816 w 117"/>
              <a:gd name="T11" fmla="*/ 0 h 55"/>
              <a:gd name="T12" fmla="*/ 310669236 w 117"/>
              <a:gd name="T13" fmla="*/ 46293290 h 55"/>
              <a:gd name="T14" fmla="*/ 336557632 w 117"/>
              <a:gd name="T15" fmla="*/ 76053522 h 55"/>
              <a:gd name="T16" fmla="*/ 276149678 w 117"/>
              <a:gd name="T17" fmla="*/ 142185754 h 55"/>
              <a:gd name="T18" fmla="*/ 184100351 w 117"/>
              <a:gd name="T19" fmla="*/ 181865458 h 55"/>
              <a:gd name="T20" fmla="*/ 123692397 w 117"/>
              <a:gd name="T21" fmla="*/ 142185754 h 55"/>
              <a:gd name="T22" fmla="*/ 97802304 w 117"/>
              <a:gd name="T23" fmla="*/ 142185754 h 55"/>
              <a:gd name="T24" fmla="*/ 31641373 w 117"/>
              <a:gd name="T25" fmla="*/ 142185754 h 55"/>
              <a:gd name="T26" fmla="*/ 0 w 117"/>
              <a:gd name="T27" fmla="*/ 142185754 h 55"/>
              <a:gd name="T28" fmla="*/ 0 w 117"/>
              <a:gd name="T29" fmla="*/ 115733225 h 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3" name="Freeform 300"/>
          <p:cNvSpPr>
            <a:spLocks/>
          </p:cNvSpPr>
          <p:nvPr/>
        </p:nvSpPr>
        <p:spPr bwMode="auto">
          <a:xfrm>
            <a:off x="4523643" y="2476501"/>
            <a:ext cx="183173" cy="100013"/>
          </a:xfrm>
          <a:custGeom>
            <a:avLst/>
            <a:gdLst>
              <a:gd name="T0" fmla="*/ 0 w 117"/>
              <a:gd name="T1" fmla="*/ 115733225 h 55"/>
              <a:gd name="T2" fmla="*/ 149580793 w 117"/>
              <a:gd name="T3" fmla="*/ 115733225 h 55"/>
              <a:gd name="T4" fmla="*/ 123692397 w 117"/>
              <a:gd name="T5" fmla="*/ 76053522 h 55"/>
              <a:gd name="T6" fmla="*/ 184100351 w 117"/>
              <a:gd name="T7" fmla="*/ 46293290 h 55"/>
              <a:gd name="T8" fmla="*/ 209988747 w 117"/>
              <a:gd name="T9" fmla="*/ 46293290 h 55"/>
              <a:gd name="T10" fmla="*/ 241631816 w 117"/>
              <a:gd name="T11" fmla="*/ 0 h 55"/>
              <a:gd name="T12" fmla="*/ 310669236 w 117"/>
              <a:gd name="T13" fmla="*/ 46293290 h 55"/>
              <a:gd name="T14" fmla="*/ 336557632 w 117"/>
              <a:gd name="T15" fmla="*/ 76053522 h 55"/>
              <a:gd name="T16" fmla="*/ 276149678 w 117"/>
              <a:gd name="T17" fmla="*/ 142185754 h 55"/>
              <a:gd name="T18" fmla="*/ 184100351 w 117"/>
              <a:gd name="T19" fmla="*/ 181865458 h 55"/>
              <a:gd name="T20" fmla="*/ 123692397 w 117"/>
              <a:gd name="T21" fmla="*/ 142185754 h 55"/>
              <a:gd name="T22" fmla="*/ 97802304 w 117"/>
              <a:gd name="T23" fmla="*/ 142185754 h 55"/>
              <a:gd name="T24" fmla="*/ 31641373 w 117"/>
              <a:gd name="T25" fmla="*/ 142185754 h 55"/>
              <a:gd name="T26" fmla="*/ 0 w 117"/>
              <a:gd name="T27" fmla="*/ 142185754 h 55"/>
              <a:gd name="T28" fmla="*/ 0 w 117"/>
              <a:gd name="T29" fmla="*/ 115733225 h 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solidFill>
            <a:srgbClr val="940000"/>
          </a:solidFill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614" name="Freeform 301"/>
          <p:cNvSpPr>
            <a:spLocks/>
          </p:cNvSpPr>
          <p:nvPr/>
        </p:nvSpPr>
        <p:spPr bwMode="auto">
          <a:xfrm>
            <a:off x="4428393" y="2541588"/>
            <a:ext cx="114300" cy="50800"/>
          </a:xfrm>
          <a:custGeom>
            <a:avLst/>
            <a:gdLst>
              <a:gd name="T0" fmla="*/ 63298322 w 73"/>
              <a:gd name="T1" fmla="*/ 92165714 h 28"/>
              <a:gd name="T2" fmla="*/ 115087704 w 73"/>
              <a:gd name="T3" fmla="*/ 62540243 h 28"/>
              <a:gd name="T4" fmla="*/ 149614525 w 73"/>
              <a:gd name="T5" fmla="*/ 92165714 h 28"/>
              <a:gd name="T6" fmla="*/ 149614525 w 73"/>
              <a:gd name="T7" fmla="*/ 62540243 h 28"/>
              <a:gd name="T8" fmla="*/ 175509216 w 73"/>
              <a:gd name="T9" fmla="*/ 62540243 h 28"/>
              <a:gd name="T10" fmla="*/ 210036036 w 73"/>
              <a:gd name="T11" fmla="*/ 26332543 h 28"/>
              <a:gd name="T12" fmla="*/ 175509216 w 73"/>
              <a:gd name="T13" fmla="*/ 26332543 h 28"/>
              <a:gd name="T14" fmla="*/ 175509216 w 73"/>
              <a:gd name="T15" fmla="*/ 0 h 28"/>
              <a:gd name="T16" fmla="*/ 89193013 w 73"/>
              <a:gd name="T17" fmla="*/ 0 h 28"/>
              <a:gd name="T18" fmla="*/ 63298322 w 73"/>
              <a:gd name="T19" fmla="*/ 0 h 28"/>
              <a:gd name="T20" fmla="*/ 0 w 73"/>
              <a:gd name="T21" fmla="*/ 62540243 h 28"/>
              <a:gd name="T22" fmla="*/ 23017880 w 73"/>
              <a:gd name="T23" fmla="*/ 92165714 h 28"/>
              <a:gd name="T24" fmla="*/ 23017880 w 73"/>
              <a:gd name="T25" fmla="*/ 62540243 h 28"/>
              <a:gd name="T26" fmla="*/ 63298322 w 73"/>
              <a:gd name="T27" fmla="*/ 92165714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5" name="Freeform 302"/>
          <p:cNvSpPr>
            <a:spLocks/>
          </p:cNvSpPr>
          <p:nvPr/>
        </p:nvSpPr>
        <p:spPr bwMode="auto">
          <a:xfrm>
            <a:off x="4428393" y="2541588"/>
            <a:ext cx="114300" cy="50800"/>
          </a:xfrm>
          <a:custGeom>
            <a:avLst/>
            <a:gdLst>
              <a:gd name="T0" fmla="*/ 63298322 w 73"/>
              <a:gd name="T1" fmla="*/ 92165714 h 28"/>
              <a:gd name="T2" fmla="*/ 115087704 w 73"/>
              <a:gd name="T3" fmla="*/ 62540243 h 28"/>
              <a:gd name="T4" fmla="*/ 149614525 w 73"/>
              <a:gd name="T5" fmla="*/ 92165714 h 28"/>
              <a:gd name="T6" fmla="*/ 149614525 w 73"/>
              <a:gd name="T7" fmla="*/ 62540243 h 28"/>
              <a:gd name="T8" fmla="*/ 175509216 w 73"/>
              <a:gd name="T9" fmla="*/ 62540243 h 28"/>
              <a:gd name="T10" fmla="*/ 210036036 w 73"/>
              <a:gd name="T11" fmla="*/ 26332543 h 28"/>
              <a:gd name="T12" fmla="*/ 175509216 w 73"/>
              <a:gd name="T13" fmla="*/ 26332543 h 28"/>
              <a:gd name="T14" fmla="*/ 175509216 w 73"/>
              <a:gd name="T15" fmla="*/ 0 h 28"/>
              <a:gd name="T16" fmla="*/ 89193013 w 73"/>
              <a:gd name="T17" fmla="*/ 0 h 28"/>
              <a:gd name="T18" fmla="*/ 63298322 w 73"/>
              <a:gd name="T19" fmla="*/ 0 h 28"/>
              <a:gd name="T20" fmla="*/ 0 w 73"/>
              <a:gd name="T21" fmla="*/ 62540243 h 28"/>
              <a:gd name="T22" fmla="*/ 23017880 w 73"/>
              <a:gd name="T23" fmla="*/ 92165714 h 28"/>
              <a:gd name="T24" fmla="*/ 23017880 w 73"/>
              <a:gd name="T25" fmla="*/ 62540243 h 28"/>
              <a:gd name="T26" fmla="*/ 63298322 w 73"/>
              <a:gd name="T27" fmla="*/ 92165714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6" name="Freeform 303"/>
          <p:cNvSpPr>
            <a:spLocks/>
          </p:cNvSpPr>
          <p:nvPr/>
        </p:nvSpPr>
        <p:spPr bwMode="auto">
          <a:xfrm>
            <a:off x="4774223" y="2701925"/>
            <a:ext cx="39566" cy="114300"/>
          </a:xfrm>
          <a:custGeom>
            <a:avLst/>
            <a:gdLst>
              <a:gd name="T0" fmla="*/ 32335847 w 25"/>
              <a:gd name="T1" fmla="*/ 70171270 h 64"/>
              <a:gd name="T2" fmla="*/ 32335847 w 25"/>
              <a:gd name="T3" fmla="*/ 0 h 64"/>
              <a:gd name="T4" fmla="*/ 0 w 25"/>
              <a:gd name="T5" fmla="*/ 0 h 64"/>
              <a:gd name="T6" fmla="*/ 0 w 25"/>
              <a:gd name="T7" fmla="*/ 70171270 h 64"/>
              <a:gd name="T8" fmla="*/ 0 w 25"/>
              <a:gd name="T9" fmla="*/ 172237598 h 64"/>
              <a:gd name="T10" fmla="*/ 32335847 w 25"/>
              <a:gd name="T11" fmla="*/ 204132656 h 64"/>
              <a:gd name="T12" fmla="*/ 73489471 w 25"/>
              <a:gd name="T13" fmla="*/ 137151070 h 64"/>
              <a:gd name="T14" fmla="*/ 32335847 w 25"/>
              <a:gd name="T15" fmla="*/ 7017127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7" name="Freeform 304"/>
          <p:cNvSpPr>
            <a:spLocks/>
          </p:cNvSpPr>
          <p:nvPr/>
        </p:nvSpPr>
        <p:spPr bwMode="auto">
          <a:xfrm>
            <a:off x="4774223" y="2701925"/>
            <a:ext cx="39566" cy="114300"/>
          </a:xfrm>
          <a:custGeom>
            <a:avLst/>
            <a:gdLst>
              <a:gd name="T0" fmla="*/ 32335847 w 25"/>
              <a:gd name="T1" fmla="*/ 70171270 h 64"/>
              <a:gd name="T2" fmla="*/ 32335847 w 25"/>
              <a:gd name="T3" fmla="*/ 0 h 64"/>
              <a:gd name="T4" fmla="*/ 0 w 25"/>
              <a:gd name="T5" fmla="*/ 0 h 64"/>
              <a:gd name="T6" fmla="*/ 0 w 25"/>
              <a:gd name="T7" fmla="*/ 70171270 h 64"/>
              <a:gd name="T8" fmla="*/ 0 w 25"/>
              <a:gd name="T9" fmla="*/ 172237598 h 64"/>
              <a:gd name="T10" fmla="*/ 32335847 w 25"/>
              <a:gd name="T11" fmla="*/ 204132656 h 64"/>
              <a:gd name="T12" fmla="*/ 73489471 w 25"/>
              <a:gd name="T13" fmla="*/ 137151070 h 64"/>
              <a:gd name="T14" fmla="*/ 32335847 w 25"/>
              <a:gd name="T15" fmla="*/ 70171270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8" name="Freeform 305"/>
          <p:cNvSpPr>
            <a:spLocks/>
          </p:cNvSpPr>
          <p:nvPr/>
        </p:nvSpPr>
        <p:spPr bwMode="auto">
          <a:xfrm>
            <a:off x="4674577" y="2503488"/>
            <a:ext cx="165589" cy="88900"/>
          </a:xfrm>
          <a:custGeom>
            <a:avLst/>
            <a:gdLst>
              <a:gd name="T0" fmla="*/ 34368033 w 106"/>
              <a:gd name="T1" fmla="*/ 131664529 h 49"/>
              <a:gd name="T2" fmla="*/ 0 w 106"/>
              <a:gd name="T3" fmla="*/ 95456829 h 49"/>
              <a:gd name="T4" fmla="*/ 57280619 w 106"/>
              <a:gd name="T5" fmla="*/ 26332543 h 49"/>
              <a:gd name="T6" fmla="*/ 117424677 w 106"/>
              <a:gd name="T7" fmla="*/ 65833171 h 49"/>
              <a:gd name="T8" fmla="*/ 209073329 w 106"/>
              <a:gd name="T9" fmla="*/ 0 h 49"/>
              <a:gd name="T10" fmla="*/ 266353949 w 106"/>
              <a:gd name="T11" fmla="*/ 0 h 49"/>
              <a:gd name="T12" fmla="*/ 266353949 w 106"/>
              <a:gd name="T13" fmla="*/ 26332543 h 49"/>
              <a:gd name="T14" fmla="*/ 303585420 w 106"/>
              <a:gd name="T15" fmla="*/ 26332543 h 49"/>
              <a:gd name="T16" fmla="*/ 266353949 w 106"/>
              <a:gd name="T17" fmla="*/ 65833171 h 49"/>
              <a:gd name="T18" fmla="*/ 243441362 w 106"/>
              <a:gd name="T19" fmla="*/ 131664529 h 49"/>
              <a:gd name="T20" fmla="*/ 209073329 w 106"/>
              <a:gd name="T21" fmla="*/ 161290000 h 49"/>
              <a:gd name="T22" fmla="*/ 85920083 w 106"/>
              <a:gd name="T23" fmla="*/ 161290000 h 49"/>
              <a:gd name="T24" fmla="*/ 34368033 w 106"/>
              <a:gd name="T25" fmla="*/ 131664529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9" name="Freeform 306"/>
          <p:cNvSpPr>
            <a:spLocks/>
          </p:cNvSpPr>
          <p:nvPr/>
        </p:nvSpPr>
        <p:spPr bwMode="auto">
          <a:xfrm>
            <a:off x="4674577" y="2503488"/>
            <a:ext cx="165589" cy="88900"/>
          </a:xfrm>
          <a:custGeom>
            <a:avLst/>
            <a:gdLst>
              <a:gd name="T0" fmla="*/ 34368033 w 106"/>
              <a:gd name="T1" fmla="*/ 131664529 h 49"/>
              <a:gd name="T2" fmla="*/ 0 w 106"/>
              <a:gd name="T3" fmla="*/ 95456829 h 49"/>
              <a:gd name="T4" fmla="*/ 57280619 w 106"/>
              <a:gd name="T5" fmla="*/ 26332543 h 49"/>
              <a:gd name="T6" fmla="*/ 117424677 w 106"/>
              <a:gd name="T7" fmla="*/ 65833171 h 49"/>
              <a:gd name="T8" fmla="*/ 209073329 w 106"/>
              <a:gd name="T9" fmla="*/ 0 h 49"/>
              <a:gd name="T10" fmla="*/ 266353949 w 106"/>
              <a:gd name="T11" fmla="*/ 0 h 49"/>
              <a:gd name="T12" fmla="*/ 266353949 w 106"/>
              <a:gd name="T13" fmla="*/ 26332543 h 49"/>
              <a:gd name="T14" fmla="*/ 303585420 w 106"/>
              <a:gd name="T15" fmla="*/ 26332543 h 49"/>
              <a:gd name="T16" fmla="*/ 266353949 w 106"/>
              <a:gd name="T17" fmla="*/ 65833171 h 49"/>
              <a:gd name="T18" fmla="*/ 243441362 w 106"/>
              <a:gd name="T19" fmla="*/ 131664529 h 49"/>
              <a:gd name="T20" fmla="*/ 209073329 w 106"/>
              <a:gd name="T21" fmla="*/ 161290000 h 49"/>
              <a:gd name="T22" fmla="*/ 85920083 w 106"/>
              <a:gd name="T23" fmla="*/ 161290000 h 49"/>
              <a:gd name="T24" fmla="*/ 34368033 w 106"/>
              <a:gd name="T25" fmla="*/ 131664529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0" name="Freeform 307"/>
          <p:cNvSpPr>
            <a:spLocks/>
          </p:cNvSpPr>
          <p:nvPr/>
        </p:nvSpPr>
        <p:spPr bwMode="auto">
          <a:xfrm>
            <a:off x="5442439" y="3171825"/>
            <a:ext cx="55685" cy="44450"/>
          </a:xfrm>
          <a:custGeom>
            <a:avLst/>
            <a:gdLst>
              <a:gd name="T0" fmla="*/ 0 w 35"/>
              <a:gd name="T1" fmla="*/ 82325104 h 24"/>
              <a:gd name="T2" fmla="*/ 32677191 w 35"/>
              <a:gd name="T3" fmla="*/ 82325104 h 24"/>
              <a:gd name="T4" fmla="*/ 103974446 w 35"/>
              <a:gd name="T5" fmla="*/ 82325104 h 24"/>
              <a:gd name="T6" fmla="*/ 32677191 w 35"/>
              <a:gd name="T7" fmla="*/ 0 h 24"/>
              <a:gd name="T8" fmla="*/ 0 w 35"/>
              <a:gd name="T9" fmla="*/ 8232510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1" name="Freeform 308"/>
          <p:cNvSpPr>
            <a:spLocks/>
          </p:cNvSpPr>
          <p:nvPr/>
        </p:nvSpPr>
        <p:spPr bwMode="auto">
          <a:xfrm>
            <a:off x="5442439" y="3171825"/>
            <a:ext cx="55685" cy="44450"/>
          </a:xfrm>
          <a:custGeom>
            <a:avLst/>
            <a:gdLst>
              <a:gd name="T0" fmla="*/ 0 w 35"/>
              <a:gd name="T1" fmla="*/ 82325104 h 24"/>
              <a:gd name="T2" fmla="*/ 32677191 w 35"/>
              <a:gd name="T3" fmla="*/ 82325104 h 24"/>
              <a:gd name="T4" fmla="*/ 103974446 w 35"/>
              <a:gd name="T5" fmla="*/ 82325104 h 24"/>
              <a:gd name="T6" fmla="*/ 32677191 w 35"/>
              <a:gd name="T7" fmla="*/ 0 h 24"/>
              <a:gd name="T8" fmla="*/ 0 w 35"/>
              <a:gd name="T9" fmla="*/ 8232510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2" name="Freeform 309"/>
          <p:cNvSpPr>
            <a:spLocks/>
          </p:cNvSpPr>
          <p:nvPr/>
        </p:nvSpPr>
        <p:spPr bwMode="auto">
          <a:xfrm>
            <a:off x="3921369" y="2946400"/>
            <a:ext cx="310662" cy="274638"/>
          </a:xfrm>
          <a:custGeom>
            <a:avLst/>
            <a:gdLst>
              <a:gd name="T0" fmla="*/ 569175389 w 199"/>
              <a:gd name="T1" fmla="*/ 74107385 h 153"/>
              <a:gd name="T2" fmla="*/ 531992534 w 199"/>
              <a:gd name="T3" fmla="*/ 28998542 h 153"/>
              <a:gd name="T4" fmla="*/ 509112207 w 199"/>
              <a:gd name="T5" fmla="*/ 28998542 h 153"/>
              <a:gd name="T6" fmla="*/ 409004649 w 199"/>
              <a:gd name="T7" fmla="*/ 28998542 h 153"/>
              <a:gd name="T8" fmla="*/ 383264493 w 199"/>
              <a:gd name="T9" fmla="*/ 0 h 153"/>
              <a:gd name="T10" fmla="*/ 357522646 w 199"/>
              <a:gd name="T11" fmla="*/ 0 h 153"/>
              <a:gd name="T12" fmla="*/ 326059449 w 199"/>
              <a:gd name="T13" fmla="*/ 103107721 h 153"/>
              <a:gd name="T14" fmla="*/ 240254420 w 199"/>
              <a:gd name="T15" fmla="*/ 167548925 h 153"/>
              <a:gd name="T16" fmla="*/ 200211735 w 199"/>
              <a:gd name="T17" fmla="*/ 193325407 h 153"/>
              <a:gd name="T18" fmla="*/ 174471579 w 199"/>
              <a:gd name="T19" fmla="*/ 257768406 h 153"/>
              <a:gd name="T20" fmla="*/ 174471579 w 199"/>
              <a:gd name="T21" fmla="*/ 335097850 h 153"/>
              <a:gd name="T22" fmla="*/ 148729732 w 199"/>
              <a:gd name="T23" fmla="*/ 399539054 h 153"/>
              <a:gd name="T24" fmla="*/ 91526379 w 199"/>
              <a:gd name="T25" fmla="*/ 454315873 h 153"/>
              <a:gd name="T26" fmla="*/ 0 w 199"/>
              <a:gd name="T27" fmla="*/ 492980595 h 153"/>
              <a:gd name="T28" fmla="*/ 200211735 w 199"/>
              <a:gd name="T29" fmla="*/ 492980595 h 153"/>
              <a:gd name="T30" fmla="*/ 200211735 w 199"/>
              <a:gd name="T31" fmla="*/ 428539391 h 153"/>
              <a:gd name="T32" fmla="*/ 240254420 w 199"/>
              <a:gd name="T33" fmla="*/ 399539054 h 153"/>
              <a:gd name="T34" fmla="*/ 383264493 w 199"/>
              <a:gd name="T35" fmla="*/ 360874332 h 153"/>
              <a:gd name="T36" fmla="*/ 449047334 w 199"/>
              <a:gd name="T37" fmla="*/ 306099309 h 153"/>
              <a:gd name="T38" fmla="*/ 449047334 w 199"/>
              <a:gd name="T39" fmla="*/ 257768406 h 153"/>
              <a:gd name="T40" fmla="*/ 569175389 w 199"/>
              <a:gd name="T41" fmla="*/ 231990129 h 153"/>
              <a:gd name="T42" fmla="*/ 569175389 w 199"/>
              <a:gd name="T43" fmla="*/ 74107385 h 1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3" name="Freeform 310"/>
          <p:cNvSpPr>
            <a:spLocks/>
          </p:cNvSpPr>
          <p:nvPr/>
        </p:nvSpPr>
        <p:spPr bwMode="auto">
          <a:xfrm>
            <a:off x="3921369" y="2946400"/>
            <a:ext cx="310662" cy="274638"/>
          </a:xfrm>
          <a:custGeom>
            <a:avLst/>
            <a:gdLst>
              <a:gd name="T0" fmla="*/ 569175389 w 199"/>
              <a:gd name="T1" fmla="*/ 74107385 h 153"/>
              <a:gd name="T2" fmla="*/ 531992534 w 199"/>
              <a:gd name="T3" fmla="*/ 28998542 h 153"/>
              <a:gd name="T4" fmla="*/ 509112207 w 199"/>
              <a:gd name="T5" fmla="*/ 28998542 h 153"/>
              <a:gd name="T6" fmla="*/ 409004649 w 199"/>
              <a:gd name="T7" fmla="*/ 28998542 h 153"/>
              <a:gd name="T8" fmla="*/ 383264493 w 199"/>
              <a:gd name="T9" fmla="*/ 0 h 153"/>
              <a:gd name="T10" fmla="*/ 357522646 w 199"/>
              <a:gd name="T11" fmla="*/ 0 h 153"/>
              <a:gd name="T12" fmla="*/ 326059449 w 199"/>
              <a:gd name="T13" fmla="*/ 103107721 h 153"/>
              <a:gd name="T14" fmla="*/ 240254420 w 199"/>
              <a:gd name="T15" fmla="*/ 167548925 h 153"/>
              <a:gd name="T16" fmla="*/ 200211735 w 199"/>
              <a:gd name="T17" fmla="*/ 193325407 h 153"/>
              <a:gd name="T18" fmla="*/ 174471579 w 199"/>
              <a:gd name="T19" fmla="*/ 257768406 h 153"/>
              <a:gd name="T20" fmla="*/ 174471579 w 199"/>
              <a:gd name="T21" fmla="*/ 335097850 h 153"/>
              <a:gd name="T22" fmla="*/ 148729732 w 199"/>
              <a:gd name="T23" fmla="*/ 399539054 h 153"/>
              <a:gd name="T24" fmla="*/ 91526379 w 199"/>
              <a:gd name="T25" fmla="*/ 454315873 h 153"/>
              <a:gd name="T26" fmla="*/ 0 w 199"/>
              <a:gd name="T27" fmla="*/ 492980595 h 153"/>
              <a:gd name="T28" fmla="*/ 200211735 w 199"/>
              <a:gd name="T29" fmla="*/ 492980595 h 153"/>
              <a:gd name="T30" fmla="*/ 200211735 w 199"/>
              <a:gd name="T31" fmla="*/ 428539391 h 153"/>
              <a:gd name="T32" fmla="*/ 240254420 w 199"/>
              <a:gd name="T33" fmla="*/ 399539054 h 153"/>
              <a:gd name="T34" fmla="*/ 383264493 w 199"/>
              <a:gd name="T35" fmla="*/ 360874332 h 153"/>
              <a:gd name="T36" fmla="*/ 449047334 w 199"/>
              <a:gd name="T37" fmla="*/ 306099309 h 153"/>
              <a:gd name="T38" fmla="*/ 449047334 w 199"/>
              <a:gd name="T39" fmla="*/ 257768406 h 153"/>
              <a:gd name="T40" fmla="*/ 569175389 w 199"/>
              <a:gd name="T41" fmla="*/ 231990129 h 153"/>
              <a:gd name="T42" fmla="*/ 569175389 w 199"/>
              <a:gd name="T43" fmla="*/ 74107385 h 1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4" name="Freeform 311"/>
          <p:cNvSpPr>
            <a:spLocks/>
          </p:cNvSpPr>
          <p:nvPr/>
        </p:nvSpPr>
        <p:spPr bwMode="auto">
          <a:xfrm>
            <a:off x="5383824" y="3783014"/>
            <a:ext cx="274027" cy="484187"/>
          </a:xfrm>
          <a:custGeom>
            <a:avLst/>
            <a:gdLst>
              <a:gd name="T0" fmla="*/ 23021302 w 175"/>
              <a:gd name="T1" fmla="*/ 495694091 h 269"/>
              <a:gd name="T2" fmla="*/ 106472035 w 175"/>
              <a:gd name="T3" fmla="*/ 466534874 h 269"/>
              <a:gd name="T4" fmla="*/ 207190018 w 175"/>
              <a:gd name="T5" fmla="*/ 427657718 h 269"/>
              <a:gd name="T6" fmla="*/ 316540776 w 175"/>
              <a:gd name="T7" fmla="*/ 272145493 h 269"/>
              <a:gd name="T8" fmla="*/ 293519474 w 175"/>
              <a:gd name="T9" fmla="*/ 272145493 h 269"/>
              <a:gd name="T10" fmla="*/ 138126113 w 175"/>
              <a:gd name="T11" fmla="*/ 204109120 h 269"/>
              <a:gd name="T12" fmla="*/ 83450734 w 175"/>
              <a:gd name="T13" fmla="*/ 100435503 h 269"/>
              <a:gd name="T14" fmla="*/ 83450734 w 175"/>
              <a:gd name="T15" fmla="*/ 61556547 h 269"/>
              <a:gd name="T16" fmla="*/ 83450734 w 175"/>
              <a:gd name="T17" fmla="*/ 35637243 h 269"/>
              <a:gd name="T18" fmla="*/ 138126113 w 175"/>
              <a:gd name="T19" fmla="*/ 100435503 h 269"/>
              <a:gd name="T20" fmla="*/ 166903164 w 175"/>
              <a:gd name="T21" fmla="*/ 100435503 h 269"/>
              <a:gd name="T22" fmla="*/ 293519474 w 175"/>
              <a:gd name="T23" fmla="*/ 61556547 h 269"/>
              <a:gd name="T24" fmla="*/ 385602984 w 175"/>
              <a:gd name="T25" fmla="*/ 61556547 h 269"/>
              <a:gd name="T26" fmla="*/ 446034113 w 175"/>
              <a:gd name="T27" fmla="*/ 35637243 h 269"/>
              <a:gd name="T28" fmla="*/ 469055415 w 175"/>
              <a:gd name="T29" fmla="*/ 0 h 269"/>
              <a:gd name="T30" fmla="*/ 503586519 w 175"/>
              <a:gd name="T31" fmla="*/ 35637243 h 269"/>
              <a:gd name="T32" fmla="*/ 469055415 w 175"/>
              <a:gd name="T33" fmla="*/ 100435503 h 269"/>
              <a:gd name="T34" fmla="*/ 385602984 w 175"/>
              <a:gd name="T35" fmla="*/ 401738414 h 269"/>
              <a:gd name="T36" fmla="*/ 316540776 w 175"/>
              <a:gd name="T37" fmla="*/ 495694091 h 269"/>
              <a:gd name="T38" fmla="*/ 267619450 w 175"/>
              <a:gd name="T39" fmla="*/ 596127794 h 269"/>
              <a:gd name="T40" fmla="*/ 106472035 w 175"/>
              <a:gd name="T41" fmla="*/ 728960628 h 269"/>
              <a:gd name="T42" fmla="*/ 23021302 w 175"/>
              <a:gd name="T43" fmla="*/ 871513201 h 269"/>
              <a:gd name="T44" fmla="*/ 0 w 175"/>
              <a:gd name="T45" fmla="*/ 806716740 h 269"/>
              <a:gd name="T46" fmla="*/ 0 w 175"/>
              <a:gd name="T47" fmla="*/ 596127794 h 269"/>
              <a:gd name="T48" fmla="*/ 23021302 w 175"/>
              <a:gd name="T49" fmla="*/ 495694091 h 2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5" name="Freeform 312"/>
          <p:cNvSpPr>
            <a:spLocks/>
          </p:cNvSpPr>
          <p:nvPr/>
        </p:nvSpPr>
        <p:spPr bwMode="auto">
          <a:xfrm>
            <a:off x="5383824" y="3783014"/>
            <a:ext cx="274027" cy="484187"/>
          </a:xfrm>
          <a:custGeom>
            <a:avLst/>
            <a:gdLst>
              <a:gd name="T0" fmla="*/ 23021302 w 175"/>
              <a:gd name="T1" fmla="*/ 495694091 h 269"/>
              <a:gd name="T2" fmla="*/ 106472035 w 175"/>
              <a:gd name="T3" fmla="*/ 466534874 h 269"/>
              <a:gd name="T4" fmla="*/ 207190018 w 175"/>
              <a:gd name="T5" fmla="*/ 427657718 h 269"/>
              <a:gd name="T6" fmla="*/ 316540776 w 175"/>
              <a:gd name="T7" fmla="*/ 272145493 h 269"/>
              <a:gd name="T8" fmla="*/ 293519474 w 175"/>
              <a:gd name="T9" fmla="*/ 272145493 h 269"/>
              <a:gd name="T10" fmla="*/ 138126113 w 175"/>
              <a:gd name="T11" fmla="*/ 204109120 h 269"/>
              <a:gd name="T12" fmla="*/ 83450734 w 175"/>
              <a:gd name="T13" fmla="*/ 100435503 h 269"/>
              <a:gd name="T14" fmla="*/ 83450734 w 175"/>
              <a:gd name="T15" fmla="*/ 61556547 h 269"/>
              <a:gd name="T16" fmla="*/ 83450734 w 175"/>
              <a:gd name="T17" fmla="*/ 35637243 h 269"/>
              <a:gd name="T18" fmla="*/ 138126113 w 175"/>
              <a:gd name="T19" fmla="*/ 100435503 h 269"/>
              <a:gd name="T20" fmla="*/ 166903164 w 175"/>
              <a:gd name="T21" fmla="*/ 100435503 h 269"/>
              <a:gd name="T22" fmla="*/ 293519474 w 175"/>
              <a:gd name="T23" fmla="*/ 61556547 h 269"/>
              <a:gd name="T24" fmla="*/ 385602984 w 175"/>
              <a:gd name="T25" fmla="*/ 61556547 h 269"/>
              <a:gd name="T26" fmla="*/ 446034113 w 175"/>
              <a:gd name="T27" fmla="*/ 35637243 h 269"/>
              <a:gd name="T28" fmla="*/ 469055415 w 175"/>
              <a:gd name="T29" fmla="*/ 0 h 269"/>
              <a:gd name="T30" fmla="*/ 503586519 w 175"/>
              <a:gd name="T31" fmla="*/ 35637243 h 269"/>
              <a:gd name="T32" fmla="*/ 469055415 w 175"/>
              <a:gd name="T33" fmla="*/ 100435503 h 269"/>
              <a:gd name="T34" fmla="*/ 385602984 w 175"/>
              <a:gd name="T35" fmla="*/ 401738414 h 269"/>
              <a:gd name="T36" fmla="*/ 316540776 w 175"/>
              <a:gd name="T37" fmla="*/ 495694091 h 269"/>
              <a:gd name="T38" fmla="*/ 267619450 w 175"/>
              <a:gd name="T39" fmla="*/ 596127794 h 269"/>
              <a:gd name="T40" fmla="*/ 106472035 w 175"/>
              <a:gd name="T41" fmla="*/ 728960628 h 269"/>
              <a:gd name="T42" fmla="*/ 23021302 w 175"/>
              <a:gd name="T43" fmla="*/ 871513201 h 269"/>
              <a:gd name="T44" fmla="*/ 0 w 175"/>
              <a:gd name="T45" fmla="*/ 806716740 h 269"/>
              <a:gd name="T46" fmla="*/ 0 w 175"/>
              <a:gd name="T47" fmla="*/ 596127794 h 269"/>
              <a:gd name="T48" fmla="*/ 23021302 w 175"/>
              <a:gd name="T49" fmla="*/ 495694091 h 2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6" name="Freeform 313"/>
          <p:cNvSpPr>
            <a:spLocks/>
          </p:cNvSpPr>
          <p:nvPr/>
        </p:nvSpPr>
        <p:spPr bwMode="auto">
          <a:xfrm>
            <a:off x="3807069" y="3709988"/>
            <a:ext cx="83527" cy="42862"/>
          </a:xfrm>
          <a:custGeom>
            <a:avLst/>
            <a:gdLst>
              <a:gd name="T0" fmla="*/ 0 w 53"/>
              <a:gd name="T1" fmla="*/ 76547960 h 24"/>
              <a:gd name="T2" fmla="*/ 0 w 53"/>
              <a:gd name="T3" fmla="*/ 41463627 h 24"/>
              <a:gd name="T4" fmla="*/ 49553278 w 53"/>
              <a:gd name="T5" fmla="*/ 0 h 24"/>
              <a:gd name="T6" fmla="*/ 154492040 w 53"/>
              <a:gd name="T7" fmla="*/ 41463627 h 24"/>
              <a:gd name="T8" fmla="*/ 116598056 w 53"/>
              <a:gd name="T9" fmla="*/ 76547960 h 24"/>
              <a:gd name="T10" fmla="*/ 49553278 w 53"/>
              <a:gd name="T11" fmla="*/ 41463627 h 24"/>
              <a:gd name="T12" fmla="*/ 0 w 53"/>
              <a:gd name="T13" fmla="*/ 7654796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7" name="Freeform 314"/>
          <p:cNvSpPr>
            <a:spLocks/>
          </p:cNvSpPr>
          <p:nvPr/>
        </p:nvSpPr>
        <p:spPr bwMode="auto">
          <a:xfrm>
            <a:off x="3807069" y="3709988"/>
            <a:ext cx="83527" cy="42862"/>
          </a:xfrm>
          <a:custGeom>
            <a:avLst/>
            <a:gdLst>
              <a:gd name="T0" fmla="*/ 0 w 53"/>
              <a:gd name="T1" fmla="*/ 76547960 h 24"/>
              <a:gd name="T2" fmla="*/ 0 w 53"/>
              <a:gd name="T3" fmla="*/ 41463627 h 24"/>
              <a:gd name="T4" fmla="*/ 49553278 w 53"/>
              <a:gd name="T5" fmla="*/ 0 h 24"/>
              <a:gd name="T6" fmla="*/ 154492040 w 53"/>
              <a:gd name="T7" fmla="*/ 41463627 h 24"/>
              <a:gd name="T8" fmla="*/ 116598056 w 53"/>
              <a:gd name="T9" fmla="*/ 76547960 h 24"/>
              <a:gd name="T10" fmla="*/ 49553278 w 53"/>
              <a:gd name="T11" fmla="*/ 41463627 h 24"/>
              <a:gd name="T12" fmla="*/ 0 w 53"/>
              <a:gd name="T13" fmla="*/ 7654796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8" name="Freeform 315"/>
          <p:cNvSpPr>
            <a:spLocks/>
          </p:cNvSpPr>
          <p:nvPr/>
        </p:nvSpPr>
        <p:spPr bwMode="auto">
          <a:xfrm>
            <a:off x="3807069" y="3765550"/>
            <a:ext cx="83527" cy="52388"/>
          </a:xfrm>
          <a:custGeom>
            <a:avLst/>
            <a:gdLst>
              <a:gd name="T0" fmla="*/ 154492040 w 53"/>
              <a:gd name="T1" fmla="*/ 0 h 29"/>
              <a:gd name="T2" fmla="*/ 0 w 53"/>
              <a:gd name="T3" fmla="*/ 0 h 29"/>
              <a:gd name="T4" fmla="*/ 23320294 w 53"/>
              <a:gd name="T5" fmla="*/ 29369797 h 29"/>
              <a:gd name="T6" fmla="*/ 49553278 w 53"/>
              <a:gd name="T7" fmla="*/ 29369797 h 29"/>
              <a:gd name="T8" fmla="*/ 49553278 w 53"/>
              <a:gd name="T9" fmla="*/ 94638019 h 29"/>
              <a:gd name="T10" fmla="*/ 93277762 w 53"/>
              <a:gd name="T11" fmla="*/ 94638019 h 29"/>
              <a:gd name="T12" fmla="*/ 93277762 w 53"/>
              <a:gd name="T13" fmla="*/ 65268222 h 29"/>
              <a:gd name="T14" fmla="*/ 154492040 w 53"/>
              <a:gd name="T15" fmla="*/ 65268222 h 29"/>
              <a:gd name="T16" fmla="*/ 154492040 w 53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29" name="Freeform 316"/>
          <p:cNvSpPr>
            <a:spLocks/>
          </p:cNvSpPr>
          <p:nvPr/>
        </p:nvSpPr>
        <p:spPr bwMode="auto">
          <a:xfrm>
            <a:off x="3807069" y="3765550"/>
            <a:ext cx="83527" cy="52388"/>
          </a:xfrm>
          <a:custGeom>
            <a:avLst/>
            <a:gdLst>
              <a:gd name="T0" fmla="*/ 154492040 w 53"/>
              <a:gd name="T1" fmla="*/ 0 h 29"/>
              <a:gd name="T2" fmla="*/ 0 w 53"/>
              <a:gd name="T3" fmla="*/ 0 h 29"/>
              <a:gd name="T4" fmla="*/ 23320294 w 53"/>
              <a:gd name="T5" fmla="*/ 29369797 h 29"/>
              <a:gd name="T6" fmla="*/ 49553278 w 53"/>
              <a:gd name="T7" fmla="*/ 29369797 h 29"/>
              <a:gd name="T8" fmla="*/ 49553278 w 53"/>
              <a:gd name="T9" fmla="*/ 94638019 h 29"/>
              <a:gd name="T10" fmla="*/ 93277762 w 53"/>
              <a:gd name="T11" fmla="*/ 94638019 h 29"/>
              <a:gd name="T12" fmla="*/ 93277762 w 53"/>
              <a:gd name="T13" fmla="*/ 65268222 h 29"/>
              <a:gd name="T14" fmla="*/ 154492040 w 53"/>
              <a:gd name="T15" fmla="*/ 65268222 h 29"/>
              <a:gd name="T16" fmla="*/ 154492040 w 53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0" name="Freeform 317"/>
          <p:cNvSpPr>
            <a:spLocks/>
          </p:cNvSpPr>
          <p:nvPr/>
        </p:nvSpPr>
        <p:spPr bwMode="auto">
          <a:xfrm>
            <a:off x="3890597" y="3859214"/>
            <a:ext cx="77665" cy="109537"/>
          </a:xfrm>
          <a:custGeom>
            <a:avLst/>
            <a:gdLst>
              <a:gd name="T0" fmla="*/ 0 w 50"/>
              <a:gd name="T1" fmla="*/ 29020122 h 61"/>
              <a:gd name="T2" fmla="*/ 53800563 w 50"/>
              <a:gd name="T3" fmla="*/ 0 h 61"/>
              <a:gd name="T4" fmla="*/ 110433178 w 50"/>
              <a:gd name="T5" fmla="*/ 0 h 61"/>
              <a:gd name="T6" fmla="*/ 141580695 w 50"/>
              <a:gd name="T7" fmla="*/ 64490358 h 61"/>
              <a:gd name="T8" fmla="*/ 141580695 w 50"/>
              <a:gd name="T9" fmla="*/ 90285423 h 61"/>
              <a:gd name="T10" fmla="*/ 79285661 w 50"/>
              <a:gd name="T11" fmla="*/ 196694334 h 61"/>
              <a:gd name="T12" fmla="*/ 22653046 w 50"/>
              <a:gd name="T13" fmla="*/ 132203976 h 61"/>
              <a:gd name="T14" fmla="*/ 0 w 50"/>
              <a:gd name="T15" fmla="*/ 29020122 h 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1" name="Freeform 318"/>
          <p:cNvSpPr>
            <a:spLocks/>
          </p:cNvSpPr>
          <p:nvPr/>
        </p:nvSpPr>
        <p:spPr bwMode="auto">
          <a:xfrm>
            <a:off x="3890597" y="3859214"/>
            <a:ext cx="77665" cy="109537"/>
          </a:xfrm>
          <a:custGeom>
            <a:avLst/>
            <a:gdLst>
              <a:gd name="T0" fmla="*/ 0 w 50"/>
              <a:gd name="T1" fmla="*/ 29020122 h 61"/>
              <a:gd name="T2" fmla="*/ 53800563 w 50"/>
              <a:gd name="T3" fmla="*/ 0 h 61"/>
              <a:gd name="T4" fmla="*/ 110433178 w 50"/>
              <a:gd name="T5" fmla="*/ 0 h 61"/>
              <a:gd name="T6" fmla="*/ 141580695 w 50"/>
              <a:gd name="T7" fmla="*/ 64490358 h 61"/>
              <a:gd name="T8" fmla="*/ 141580695 w 50"/>
              <a:gd name="T9" fmla="*/ 90285423 h 61"/>
              <a:gd name="T10" fmla="*/ 79285661 w 50"/>
              <a:gd name="T11" fmla="*/ 196694334 h 61"/>
              <a:gd name="T12" fmla="*/ 22653046 w 50"/>
              <a:gd name="T13" fmla="*/ 132203976 h 61"/>
              <a:gd name="T14" fmla="*/ 0 w 50"/>
              <a:gd name="T15" fmla="*/ 29020122 h 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2" name="Freeform 319"/>
          <p:cNvSpPr>
            <a:spLocks/>
          </p:cNvSpPr>
          <p:nvPr/>
        </p:nvSpPr>
        <p:spPr bwMode="auto">
          <a:xfrm>
            <a:off x="5051182" y="4281488"/>
            <a:ext cx="48357" cy="76200"/>
          </a:xfrm>
          <a:custGeom>
            <a:avLst/>
            <a:gdLst>
              <a:gd name="T0" fmla="*/ 0 w 31"/>
              <a:gd name="T1" fmla="*/ 37683558 h 43"/>
              <a:gd name="T2" fmla="*/ 39981420 w 31"/>
              <a:gd name="T3" fmla="*/ 62806521 h 43"/>
              <a:gd name="T4" fmla="*/ 39981420 w 31"/>
              <a:gd name="T5" fmla="*/ 135033488 h 43"/>
              <a:gd name="T6" fmla="*/ 88528960 w 31"/>
              <a:gd name="T7" fmla="*/ 62806521 h 43"/>
              <a:gd name="T8" fmla="*/ 88528960 w 31"/>
              <a:gd name="T9" fmla="*/ 0 h 43"/>
              <a:gd name="T10" fmla="*/ 0 w 31"/>
              <a:gd name="T11" fmla="*/ 37683558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3" name="Freeform 320"/>
          <p:cNvSpPr>
            <a:spLocks/>
          </p:cNvSpPr>
          <p:nvPr/>
        </p:nvSpPr>
        <p:spPr bwMode="auto">
          <a:xfrm>
            <a:off x="5051182" y="4281488"/>
            <a:ext cx="48357" cy="76200"/>
          </a:xfrm>
          <a:custGeom>
            <a:avLst/>
            <a:gdLst>
              <a:gd name="T0" fmla="*/ 0 w 31"/>
              <a:gd name="T1" fmla="*/ 37683558 h 43"/>
              <a:gd name="T2" fmla="*/ 39981420 w 31"/>
              <a:gd name="T3" fmla="*/ 62806521 h 43"/>
              <a:gd name="T4" fmla="*/ 39981420 w 31"/>
              <a:gd name="T5" fmla="*/ 135033488 h 43"/>
              <a:gd name="T6" fmla="*/ 88528960 w 31"/>
              <a:gd name="T7" fmla="*/ 62806521 h 43"/>
              <a:gd name="T8" fmla="*/ 88528960 w 31"/>
              <a:gd name="T9" fmla="*/ 0 h 43"/>
              <a:gd name="T10" fmla="*/ 0 w 31"/>
              <a:gd name="T11" fmla="*/ 37683558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4" name="Freeform 321"/>
          <p:cNvSpPr>
            <a:spLocks/>
          </p:cNvSpPr>
          <p:nvPr/>
        </p:nvSpPr>
        <p:spPr bwMode="auto">
          <a:xfrm>
            <a:off x="4788878" y="4841875"/>
            <a:ext cx="260838" cy="311150"/>
          </a:xfrm>
          <a:custGeom>
            <a:avLst/>
            <a:gdLst>
              <a:gd name="T0" fmla="*/ 266266869 w 167"/>
              <a:gd name="T1" fmla="*/ 0 h 173"/>
              <a:gd name="T2" fmla="*/ 209005668 w 167"/>
              <a:gd name="T3" fmla="*/ 0 h 173"/>
              <a:gd name="T4" fmla="*/ 183237197 w 167"/>
              <a:gd name="T5" fmla="*/ 35582610 h 173"/>
              <a:gd name="T6" fmla="*/ 183237197 w 167"/>
              <a:gd name="T7" fmla="*/ 0 h 173"/>
              <a:gd name="T8" fmla="*/ 57261201 w 167"/>
              <a:gd name="T9" fmla="*/ 35582610 h 173"/>
              <a:gd name="T10" fmla="*/ 57261201 w 167"/>
              <a:gd name="T11" fmla="*/ 232905667 h 173"/>
              <a:gd name="T12" fmla="*/ 0 w 167"/>
              <a:gd name="T13" fmla="*/ 268488277 h 173"/>
              <a:gd name="T14" fmla="*/ 0 w 167"/>
              <a:gd name="T15" fmla="*/ 436698126 h 173"/>
              <a:gd name="T16" fmla="*/ 57261201 w 167"/>
              <a:gd name="T17" fmla="*/ 465811334 h 173"/>
              <a:gd name="T18" fmla="*/ 31494422 w 167"/>
              <a:gd name="T19" fmla="*/ 530507153 h 173"/>
              <a:gd name="T20" fmla="*/ 57261201 w 167"/>
              <a:gd name="T21" fmla="*/ 559620361 h 173"/>
              <a:gd name="T22" fmla="*/ 114524094 w 167"/>
              <a:gd name="T23" fmla="*/ 530507153 h 173"/>
              <a:gd name="T24" fmla="*/ 183237197 w 167"/>
              <a:gd name="T25" fmla="*/ 465811334 h 173"/>
              <a:gd name="T26" fmla="*/ 240500090 w 167"/>
              <a:gd name="T27" fmla="*/ 465811334 h 173"/>
              <a:gd name="T28" fmla="*/ 266266869 w 167"/>
              <a:gd name="T29" fmla="*/ 465811334 h 173"/>
              <a:gd name="T30" fmla="*/ 392242865 w 167"/>
              <a:gd name="T31" fmla="*/ 333184096 h 173"/>
              <a:gd name="T32" fmla="*/ 478135513 w 167"/>
              <a:gd name="T33" fmla="*/ 268488277 h 173"/>
              <a:gd name="T34" fmla="*/ 418011336 w 167"/>
              <a:gd name="T35" fmla="*/ 232905667 h 173"/>
              <a:gd name="T36" fmla="*/ 392242865 w 167"/>
              <a:gd name="T37" fmla="*/ 155271044 h 173"/>
              <a:gd name="T38" fmla="*/ 332118689 w 167"/>
              <a:gd name="T39" fmla="*/ 103514029 h 173"/>
              <a:gd name="T40" fmla="*/ 266266869 w 167"/>
              <a:gd name="T41" fmla="*/ 0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5" name="Freeform 322"/>
          <p:cNvSpPr>
            <a:spLocks/>
          </p:cNvSpPr>
          <p:nvPr/>
        </p:nvSpPr>
        <p:spPr bwMode="auto">
          <a:xfrm>
            <a:off x="4788878" y="4841875"/>
            <a:ext cx="260838" cy="311150"/>
          </a:xfrm>
          <a:custGeom>
            <a:avLst/>
            <a:gdLst>
              <a:gd name="T0" fmla="*/ 266266869 w 167"/>
              <a:gd name="T1" fmla="*/ 0 h 173"/>
              <a:gd name="T2" fmla="*/ 209005668 w 167"/>
              <a:gd name="T3" fmla="*/ 0 h 173"/>
              <a:gd name="T4" fmla="*/ 183237197 w 167"/>
              <a:gd name="T5" fmla="*/ 35582610 h 173"/>
              <a:gd name="T6" fmla="*/ 183237197 w 167"/>
              <a:gd name="T7" fmla="*/ 0 h 173"/>
              <a:gd name="T8" fmla="*/ 57261201 w 167"/>
              <a:gd name="T9" fmla="*/ 35582610 h 173"/>
              <a:gd name="T10" fmla="*/ 57261201 w 167"/>
              <a:gd name="T11" fmla="*/ 232905667 h 173"/>
              <a:gd name="T12" fmla="*/ 0 w 167"/>
              <a:gd name="T13" fmla="*/ 268488277 h 173"/>
              <a:gd name="T14" fmla="*/ 0 w 167"/>
              <a:gd name="T15" fmla="*/ 436698126 h 173"/>
              <a:gd name="T16" fmla="*/ 57261201 w 167"/>
              <a:gd name="T17" fmla="*/ 465811334 h 173"/>
              <a:gd name="T18" fmla="*/ 31494422 w 167"/>
              <a:gd name="T19" fmla="*/ 530507153 h 173"/>
              <a:gd name="T20" fmla="*/ 57261201 w 167"/>
              <a:gd name="T21" fmla="*/ 559620361 h 173"/>
              <a:gd name="T22" fmla="*/ 114524094 w 167"/>
              <a:gd name="T23" fmla="*/ 530507153 h 173"/>
              <a:gd name="T24" fmla="*/ 183237197 w 167"/>
              <a:gd name="T25" fmla="*/ 465811334 h 173"/>
              <a:gd name="T26" fmla="*/ 240500090 w 167"/>
              <a:gd name="T27" fmla="*/ 465811334 h 173"/>
              <a:gd name="T28" fmla="*/ 266266869 w 167"/>
              <a:gd name="T29" fmla="*/ 465811334 h 173"/>
              <a:gd name="T30" fmla="*/ 392242865 w 167"/>
              <a:gd name="T31" fmla="*/ 333184096 h 173"/>
              <a:gd name="T32" fmla="*/ 478135513 w 167"/>
              <a:gd name="T33" fmla="*/ 268488277 h 173"/>
              <a:gd name="T34" fmla="*/ 418011336 w 167"/>
              <a:gd name="T35" fmla="*/ 232905667 h 173"/>
              <a:gd name="T36" fmla="*/ 392242865 w 167"/>
              <a:gd name="T37" fmla="*/ 155271044 h 173"/>
              <a:gd name="T38" fmla="*/ 332118689 w 167"/>
              <a:gd name="T39" fmla="*/ 103514029 h 173"/>
              <a:gd name="T40" fmla="*/ 266266869 w 167"/>
              <a:gd name="T41" fmla="*/ 0 h 1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6" name="Freeform 323"/>
          <p:cNvSpPr>
            <a:spLocks/>
          </p:cNvSpPr>
          <p:nvPr/>
        </p:nvSpPr>
        <p:spPr bwMode="auto">
          <a:xfrm>
            <a:off x="3270739" y="6342063"/>
            <a:ext cx="67408" cy="42862"/>
          </a:xfrm>
          <a:custGeom>
            <a:avLst/>
            <a:gdLst>
              <a:gd name="T0" fmla="*/ 0 w 43"/>
              <a:gd name="T1" fmla="*/ 76547960 h 24"/>
              <a:gd name="T2" fmla="*/ 63450234 w 43"/>
              <a:gd name="T3" fmla="*/ 0 h 24"/>
              <a:gd name="T4" fmla="*/ 124015131 w 43"/>
              <a:gd name="T5" fmla="*/ 0 h 24"/>
              <a:gd name="T6" fmla="*/ 31725117 w 43"/>
              <a:gd name="T7" fmla="*/ 76547960 h 24"/>
              <a:gd name="T8" fmla="*/ 0 w 43"/>
              <a:gd name="T9" fmla="*/ 7654796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7" name="Freeform 324"/>
          <p:cNvSpPr>
            <a:spLocks/>
          </p:cNvSpPr>
          <p:nvPr/>
        </p:nvSpPr>
        <p:spPr bwMode="auto">
          <a:xfrm>
            <a:off x="3270739" y="6342063"/>
            <a:ext cx="67408" cy="42862"/>
          </a:xfrm>
          <a:custGeom>
            <a:avLst/>
            <a:gdLst>
              <a:gd name="T0" fmla="*/ 0 w 43"/>
              <a:gd name="T1" fmla="*/ 76547960 h 24"/>
              <a:gd name="T2" fmla="*/ 63450234 w 43"/>
              <a:gd name="T3" fmla="*/ 0 h 24"/>
              <a:gd name="T4" fmla="*/ 124015131 w 43"/>
              <a:gd name="T5" fmla="*/ 0 h 24"/>
              <a:gd name="T6" fmla="*/ 31725117 w 43"/>
              <a:gd name="T7" fmla="*/ 76547960 h 24"/>
              <a:gd name="T8" fmla="*/ 0 w 43"/>
              <a:gd name="T9" fmla="*/ 7654796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8" name="Freeform 325"/>
          <p:cNvSpPr>
            <a:spLocks/>
          </p:cNvSpPr>
          <p:nvPr/>
        </p:nvSpPr>
        <p:spPr bwMode="auto">
          <a:xfrm>
            <a:off x="3124200" y="6008688"/>
            <a:ext cx="67408" cy="44450"/>
          </a:xfrm>
          <a:custGeom>
            <a:avLst/>
            <a:gdLst>
              <a:gd name="T0" fmla="*/ 0 w 43"/>
              <a:gd name="T1" fmla="*/ 0 h 24"/>
              <a:gd name="T2" fmla="*/ 23072503 w 43"/>
              <a:gd name="T3" fmla="*/ 82325104 h 24"/>
              <a:gd name="T4" fmla="*/ 23072503 w 43"/>
              <a:gd name="T5" fmla="*/ 0 h 24"/>
              <a:gd name="T6" fmla="*/ 0 w 43"/>
              <a:gd name="T7" fmla="*/ 0 h 24"/>
              <a:gd name="T8" fmla="*/ 23072503 w 43"/>
              <a:gd name="T9" fmla="*/ 0 h 24"/>
              <a:gd name="T10" fmla="*/ 80753762 w 43"/>
              <a:gd name="T11" fmla="*/ 0 h 24"/>
              <a:gd name="T12" fmla="*/ 124015131 w 43"/>
              <a:gd name="T13" fmla="*/ 0 h 24"/>
              <a:gd name="T14" fmla="*/ 57681259 w 43"/>
              <a:gd name="T15" fmla="*/ 82325104 h 24"/>
              <a:gd name="T16" fmla="*/ 0 w 43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39" name="Freeform 326"/>
          <p:cNvSpPr>
            <a:spLocks/>
          </p:cNvSpPr>
          <p:nvPr/>
        </p:nvSpPr>
        <p:spPr bwMode="auto">
          <a:xfrm>
            <a:off x="3124200" y="6008688"/>
            <a:ext cx="67408" cy="44450"/>
          </a:xfrm>
          <a:custGeom>
            <a:avLst/>
            <a:gdLst>
              <a:gd name="T0" fmla="*/ 0 w 43"/>
              <a:gd name="T1" fmla="*/ 0 h 24"/>
              <a:gd name="T2" fmla="*/ 23072503 w 43"/>
              <a:gd name="T3" fmla="*/ 82325104 h 24"/>
              <a:gd name="T4" fmla="*/ 23072503 w 43"/>
              <a:gd name="T5" fmla="*/ 0 h 24"/>
              <a:gd name="T6" fmla="*/ 0 w 43"/>
              <a:gd name="T7" fmla="*/ 0 h 24"/>
              <a:gd name="T8" fmla="*/ 23072503 w 43"/>
              <a:gd name="T9" fmla="*/ 0 h 24"/>
              <a:gd name="T10" fmla="*/ 80753762 w 43"/>
              <a:gd name="T11" fmla="*/ 0 h 24"/>
              <a:gd name="T12" fmla="*/ 124015131 w 43"/>
              <a:gd name="T13" fmla="*/ 0 h 24"/>
              <a:gd name="T14" fmla="*/ 57681259 w 43"/>
              <a:gd name="T15" fmla="*/ 82325104 h 24"/>
              <a:gd name="T16" fmla="*/ 0 w 43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0" name="Freeform 327"/>
          <p:cNvSpPr>
            <a:spLocks/>
          </p:cNvSpPr>
          <p:nvPr/>
        </p:nvSpPr>
        <p:spPr bwMode="auto">
          <a:xfrm>
            <a:off x="2236177" y="3395664"/>
            <a:ext cx="279889" cy="109537"/>
          </a:xfrm>
          <a:custGeom>
            <a:avLst/>
            <a:gdLst>
              <a:gd name="T0" fmla="*/ 0 w 179"/>
              <a:gd name="T1" fmla="*/ 90285423 h 61"/>
              <a:gd name="T2" fmla="*/ 65995411 w 179"/>
              <a:gd name="T3" fmla="*/ 29020122 h 61"/>
              <a:gd name="T4" fmla="*/ 175033516 w 179"/>
              <a:gd name="T5" fmla="*/ 0 h 61"/>
              <a:gd name="T6" fmla="*/ 335719466 w 179"/>
              <a:gd name="T7" fmla="*/ 54816984 h 61"/>
              <a:gd name="T8" fmla="*/ 393106338 w 179"/>
              <a:gd name="T9" fmla="*/ 119305546 h 61"/>
              <a:gd name="T10" fmla="*/ 453364416 w 179"/>
              <a:gd name="T11" fmla="*/ 119305546 h 61"/>
              <a:gd name="T12" fmla="*/ 453364416 w 179"/>
              <a:gd name="T13" fmla="*/ 164449155 h 61"/>
              <a:gd name="T14" fmla="*/ 484927365 w 179"/>
              <a:gd name="T15" fmla="*/ 164449155 h 61"/>
              <a:gd name="T16" fmla="*/ 513620801 w 179"/>
              <a:gd name="T17" fmla="*/ 196694334 h 61"/>
              <a:gd name="T18" fmla="*/ 335719466 w 179"/>
              <a:gd name="T19" fmla="*/ 196694334 h 61"/>
              <a:gd name="T20" fmla="*/ 358673876 w 179"/>
              <a:gd name="T21" fmla="*/ 164449155 h 61"/>
              <a:gd name="T22" fmla="*/ 335719466 w 179"/>
              <a:gd name="T23" fmla="*/ 164449155 h 61"/>
              <a:gd name="T24" fmla="*/ 301285311 w 179"/>
              <a:gd name="T25" fmla="*/ 90285423 h 61"/>
              <a:gd name="T26" fmla="*/ 152077412 w 179"/>
              <a:gd name="T27" fmla="*/ 54816984 h 61"/>
              <a:gd name="T28" fmla="*/ 175033516 w 179"/>
              <a:gd name="T29" fmla="*/ 29020122 h 61"/>
              <a:gd name="T30" fmla="*/ 123383976 w 179"/>
              <a:gd name="T31" fmla="*/ 29020122 h 61"/>
              <a:gd name="T32" fmla="*/ 22954410 w 179"/>
              <a:gd name="T33" fmla="*/ 90285423 h 61"/>
              <a:gd name="T34" fmla="*/ 0 w 179"/>
              <a:gd name="T35" fmla="*/ 90285423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9" h="61">
                <a:moveTo>
                  <a:pt x="0" y="28"/>
                </a:moveTo>
                <a:lnTo>
                  <a:pt x="23" y="9"/>
                </a:lnTo>
                <a:lnTo>
                  <a:pt x="61" y="0"/>
                </a:lnTo>
                <a:lnTo>
                  <a:pt x="117" y="17"/>
                </a:lnTo>
                <a:lnTo>
                  <a:pt x="137" y="37"/>
                </a:lnTo>
                <a:lnTo>
                  <a:pt x="158" y="37"/>
                </a:lnTo>
                <a:lnTo>
                  <a:pt x="158" y="51"/>
                </a:lnTo>
                <a:lnTo>
                  <a:pt x="169" y="51"/>
                </a:lnTo>
                <a:lnTo>
                  <a:pt x="179" y="61"/>
                </a:lnTo>
                <a:lnTo>
                  <a:pt x="117" y="61"/>
                </a:lnTo>
                <a:lnTo>
                  <a:pt x="125" y="51"/>
                </a:lnTo>
                <a:lnTo>
                  <a:pt x="117" y="51"/>
                </a:lnTo>
                <a:lnTo>
                  <a:pt x="105" y="28"/>
                </a:lnTo>
                <a:lnTo>
                  <a:pt x="53" y="17"/>
                </a:lnTo>
                <a:lnTo>
                  <a:pt x="61" y="9"/>
                </a:lnTo>
                <a:lnTo>
                  <a:pt x="43" y="9"/>
                </a:lnTo>
                <a:lnTo>
                  <a:pt x="8" y="28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1" name="Freeform 328"/>
          <p:cNvSpPr>
            <a:spLocks/>
          </p:cNvSpPr>
          <p:nvPr/>
        </p:nvSpPr>
        <p:spPr bwMode="auto">
          <a:xfrm>
            <a:off x="2236177" y="3395664"/>
            <a:ext cx="279889" cy="109537"/>
          </a:xfrm>
          <a:custGeom>
            <a:avLst/>
            <a:gdLst>
              <a:gd name="T0" fmla="*/ 0 w 179"/>
              <a:gd name="T1" fmla="*/ 90285423 h 61"/>
              <a:gd name="T2" fmla="*/ 65995411 w 179"/>
              <a:gd name="T3" fmla="*/ 29020122 h 61"/>
              <a:gd name="T4" fmla="*/ 175033516 w 179"/>
              <a:gd name="T5" fmla="*/ 0 h 61"/>
              <a:gd name="T6" fmla="*/ 335719466 w 179"/>
              <a:gd name="T7" fmla="*/ 54816984 h 61"/>
              <a:gd name="T8" fmla="*/ 393106338 w 179"/>
              <a:gd name="T9" fmla="*/ 119305546 h 61"/>
              <a:gd name="T10" fmla="*/ 453364416 w 179"/>
              <a:gd name="T11" fmla="*/ 119305546 h 61"/>
              <a:gd name="T12" fmla="*/ 453364416 w 179"/>
              <a:gd name="T13" fmla="*/ 164449155 h 61"/>
              <a:gd name="T14" fmla="*/ 484927365 w 179"/>
              <a:gd name="T15" fmla="*/ 164449155 h 61"/>
              <a:gd name="T16" fmla="*/ 513620801 w 179"/>
              <a:gd name="T17" fmla="*/ 196694334 h 61"/>
              <a:gd name="T18" fmla="*/ 335719466 w 179"/>
              <a:gd name="T19" fmla="*/ 196694334 h 61"/>
              <a:gd name="T20" fmla="*/ 358673876 w 179"/>
              <a:gd name="T21" fmla="*/ 164449155 h 61"/>
              <a:gd name="T22" fmla="*/ 335719466 w 179"/>
              <a:gd name="T23" fmla="*/ 164449155 h 61"/>
              <a:gd name="T24" fmla="*/ 301285311 w 179"/>
              <a:gd name="T25" fmla="*/ 90285423 h 61"/>
              <a:gd name="T26" fmla="*/ 152077412 w 179"/>
              <a:gd name="T27" fmla="*/ 54816984 h 61"/>
              <a:gd name="T28" fmla="*/ 175033516 w 179"/>
              <a:gd name="T29" fmla="*/ 29020122 h 61"/>
              <a:gd name="T30" fmla="*/ 123383976 w 179"/>
              <a:gd name="T31" fmla="*/ 29020122 h 61"/>
              <a:gd name="T32" fmla="*/ 22954410 w 179"/>
              <a:gd name="T33" fmla="*/ 90285423 h 61"/>
              <a:gd name="T34" fmla="*/ 0 w 179"/>
              <a:gd name="T35" fmla="*/ 90285423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9" h="61">
                <a:moveTo>
                  <a:pt x="0" y="28"/>
                </a:moveTo>
                <a:lnTo>
                  <a:pt x="23" y="9"/>
                </a:lnTo>
                <a:lnTo>
                  <a:pt x="61" y="0"/>
                </a:lnTo>
                <a:lnTo>
                  <a:pt x="117" y="17"/>
                </a:lnTo>
                <a:lnTo>
                  <a:pt x="137" y="37"/>
                </a:lnTo>
                <a:lnTo>
                  <a:pt x="158" y="37"/>
                </a:lnTo>
                <a:lnTo>
                  <a:pt x="158" y="51"/>
                </a:lnTo>
                <a:lnTo>
                  <a:pt x="169" y="51"/>
                </a:lnTo>
                <a:lnTo>
                  <a:pt x="179" y="61"/>
                </a:lnTo>
                <a:lnTo>
                  <a:pt x="117" y="61"/>
                </a:lnTo>
                <a:lnTo>
                  <a:pt x="125" y="51"/>
                </a:lnTo>
                <a:lnTo>
                  <a:pt x="117" y="51"/>
                </a:lnTo>
                <a:lnTo>
                  <a:pt x="105" y="28"/>
                </a:lnTo>
                <a:lnTo>
                  <a:pt x="53" y="17"/>
                </a:lnTo>
                <a:lnTo>
                  <a:pt x="61" y="9"/>
                </a:lnTo>
                <a:lnTo>
                  <a:pt x="43" y="9"/>
                </a:lnTo>
                <a:lnTo>
                  <a:pt x="8" y="28"/>
                </a:lnTo>
                <a:lnTo>
                  <a:pt x="0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2" name="Freeform 329"/>
          <p:cNvSpPr>
            <a:spLocks/>
          </p:cNvSpPr>
          <p:nvPr/>
        </p:nvSpPr>
        <p:spPr bwMode="auto">
          <a:xfrm>
            <a:off x="3009900" y="2462213"/>
            <a:ext cx="68874" cy="42862"/>
          </a:xfrm>
          <a:custGeom>
            <a:avLst/>
            <a:gdLst>
              <a:gd name="T0" fmla="*/ 0 w 44"/>
              <a:gd name="T1" fmla="*/ 0 h 24"/>
              <a:gd name="T2" fmla="*/ 57511361 w 44"/>
              <a:gd name="T3" fmla="*/ 0 h 24"/>
              <a:gd name="T4" fmla="*/ 126524995 w 44"/>
              <a:gd name="T5" fmla="*/ 76547960 h 24"/>
              <a:gd name="T6" fmla="*/ 57511361 w 44"/>
              <a:gd name="T7" fmla="*/ 76547960 h 24"/>
              <a:gd name="T8" fmla="*/ 0 w 44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3" name="Freeform 330"/>
          <p:cNvSpPr>
            <a:spLocks/>
          </p:cNvSpPr>
          <p:nvPr/>
        </p:nvSpPr>
        <p:spPr bwMode="auto">
          <a:xfrm>
            <a:off x="3009900" y="2462213"/>
            <a:ext cx="68874" cy="42862"/>
          </a:xfrm>
          <a:custGeom>
            <a:avLst/>
            <a:gdLst>
              <a:gd name="T0" fmla="*/ 0 w 44"/>
              <a:gd name="T1" fmla="*/ 0 h 24"/>
              <a:gd name="T2" fmla="*/ 57511361 w 44"/>
              <a:gd name="T3" fmla="*/ 0 h 24"/>
              <a:gd name="T4" fmla="*/ 126524995 w 44"/>
              <a:gd name="T5" fmla="*/ 76547960 h 24"/>
              <a:gd name="T6" fmla="*/ 57511361 w 44"/>
              <a:gd name="T7" fmla="*/ 76547960 h 24"/>
              <a:gd name="T8" fmla="*/ 0 w 44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4" name="Freeform 331"/>
          <p:cNvSpPr>
            <a:spLocks/>
          </p:cNvSpPr>
          <p:nvPr/>
        </p:nvSpPr>
        <p:spPr bwMode="auto">
          <a:xfrm>
            <a:off x="3111013" y="2409826"/>
            <a:ext cx="159726" cy="168275"/>
          </a:xfrm>
          <a:custGeom>
            <a:avLst/>
            <a:gdLst>
              <a:gd name="T0" fmla="*/ 0 w 103"/>
              <a:gd name="T1" fmla="*/ 196438445 h 93"/>
              <a:gd name="T2" fmla="*/ 47979968 w 103"/>
              <a:gd name="T3" fmla="*/ 170245446 h 93"/>
              <a:gd name="T4" fmla="*/ 206028268 w 103"/>
              <a:gd name="T5" fmla="*/ 0 h 93"/>
              <a:gd name="T6" fmla="*/ 231429428 w 103"/>
              <a:gd name="T7" fmla="*/ 0 h 93"/>
              <a:gd name="T8" fmla="*/ 149581247 w 103"/>
              <a:gd name="T9" fmla="*/ 94945098 h 93"/>
              <a:gd name="T10" fmla="*/ 206028268 w 103"/>
              <a:gd name="T11" fmla="*/ 62205658 h 93"/>
              <a:gd name="T12" fmla="*/ 206028268 w 103"/>
              <a:gd name="T13" fmla="*/ 94945098 h 93"/>
              <a:gd name="T14" fmla="*/ 206028268 w 103"/>
              <a:gd name="T15" fmla="*/ 121136287 h 93"/>
              <a:gd name="T16" fmla="*/ 290697120 w 103"/>
              <a:gd name="T17" fmla="*/ 121136287 h 93"/>
              <a:gd name="T18" fmla="*/ 262473609 w 103"/>
              <a:gd name="T19" fmla="*/ 170245446 h 93"/>
              <a:gd name="T20" fmla="*/ 290697120 w 103"/>
              <a:gd name="T21" fmla="*/ 170245446 h 93"/>
              <a:gd name="T22" fmla="*/ 231429428 w 103"/>
              <a:gd name="T23" fmla="*/ 238999354 h 93"/>
              <a:gd name="T24" fmla="*/ 290697120 w 103"/>
              <a:gd name="T25" fmla="*/ 196438445 h 93"/>
              <a:gd name="T26" fmla="*/ 262473609 w 103"/>
              <a:gd name="T27" fmla="*/ 238999354 h 93"/>
              <a:gd name="T28" fmla="*/ 290697120 w 103"/>
              <a:gd name="T29" fmla="*/ 238999354 h 93"/>
              <a:gd name="T30" fmla="*/ 262473609 w 103"/>
              <a:gd name="T31" fmla="*/ 304478233 h 93"/>
              <a:gd name="T32" fmla="*/ 231429428 w 103"/>
              <a:gd name="T33" fmla="*/ 304478233 h 93"/>
              <a:gd name="T34" fmla="*/ 231429428 w 103"/>
              <a:gd name="T35" fmla="*/ 265190544 h 93"/>
              <a:gd name="T36" fmla="*/ 206028268 w 103"/>
              <a:gd name="T37" fmla="*/ 265190544 h 93"/>
              <a:gd name="T38" fmla="*/ 231429428 w 103"/>
              <a:gd name="T39" fmla="*/ 238999354 h 93"/>
              <a:gd name="T40" fmla="*/ 206028268 w 103"/>
              <a:gd name="T41" fmla="*/ 238999354 h 93"/>
              <a:gd name="T42" fmla="*/ 172160055 w 103"/>
              <a:gd name="T43" fmla="*/ 265190544 h 93"/>
              <a:gd name="T44" fmla="*/ 149581247 w 103"/>
              <a:gd name="T45" fmla="*/ 265190544 h 93"/>
              <a:gd name="T46" fmla="*/ 172160055 w 103"/>
              <a:gd name="T47" fmla="*/ 238999354 h 93"/>
              <a:gd name="T48" fmla="*/ 0 w 103"/>
              <a:gd name="T49" fmla="*/ 238999354 h 93"/>
              <a:gd name="T50" fmla="*/ 0 w 103"/>
              <a:gd name="T51" fmla="*/ 196438445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5" name="Freeform 332"/>
          <p:cNvSpPr>
            <a:spLocks/>
          </p:cNvSpPr>
          <p:nvPr/>
        </p:nvSpPr>
        <p:spPr bwMode="auto">
          <a:xfrm>
            <a:off x="3111013" y="2409826"/>
            <a:ext cx="159726" cy="168275"/>
          </a:xfrm>
          <a:custGeom>
            <a:avLst/>
            <a:gdLst>
              <a:gd name="T0" fmla="*/ 0 w 103"/>
              <a:gd name="T1" fmla="*/ 196438445 h 93"/>
              <a:gd name="T2" fmla="*/ 47979968 w 103"/>
              <a:gd name="T3" fmla="*/ 170245446 h 93"/>
              <a:gd name="T4" fmla="*/ 206028268 w 103"/>
              <a:gd name="T5" fmla="*/ 0 h 93"/>
              <a:gd name="T6" fmla="*/ 231429428 w 103"/>
              <a:gd name="T7" fmla="*/ 0 h 93"/>
              <a:gd name="T8" fmla="*/ 149581247 w 103"/>
              <a:gd name="T9" fmla="*/ 94945098 h 93"/>
              <a:gd name="T10" fmla="*/ 206028268 w 103"/>
              <a:gd name="T11" fmla="*/ 62205658 h 93"/>
              <a:gd name="T12" fmla="*/ 206028268 w 103"/>
              <a:gd name="T13" fmla="*/ 94945098 h 93"/>
              <a:gd name="T14" fmla="*/ 206028268 w 103"/>
              <a:gd name="T15" fmla="*/ 121136287 h 93"/>
              <a:gd name="T16" fmla="*/ 290697120 w 103"/>
              <a:gd name="T17" fmla="*/ 121136287 h 93"/>
              <a:gd name="T18" fmla="*/ 262473609 w 103"/>
              <a:gd name="T19" fmla="*/ 170245446 h 93"/>
              <a:gd name="T20" fmla="*/ 290697120 w 103"/>
              <a:gd name="T21" fmla="*/ 170245446 h 93"/>
              <a:gd name="T22" fmla="*/ 231429428 w 103"/>
              <a:gd name="T23" fmla="*/ 238999354 h 93"/>
              <a:gd name="T24" fmla="*/ 290697120 w 103"/>
              <a:gd name="T25" fmla="*/ 196438445 h 93"/>
              <a:gd name="T26" fmla="*/ 262473609 w 103"/>
              <a:gd name="T27" fmla="*/ 238999354 h 93"/>
              <a:gd name="T28" fmla="*/ 290697120 w 103"/>
              <a:gd name="T29" fmla="*/ 238999354 h 93"/>
              <a:gd name="T30" fmla="*/ 262473609 w 103"/>
              <a:gd name="T31" fmla="*/ 304478233 h 93"/>
              <a:gd name="T32" fmla="*/ 231429428 w 103"/>
              <a:gd name="T33" fmla="*/ 304478233 h 93"/>
              <a:gd name="T34" fmla="*/ 231429428 w 103"/>
              <a:gd name="T35" fmla="*/ 265190544 h 93"/>
              <a:gd name="T36" fmla="*/ 206028268 w 103"/>
              <a:gd name="T37" fmla="*/ 265190544 h 93"/>
              <a:gd name="T38" fmla="*/ 231429428 w 103"/>
              <a:gd name="T39" fmla="*/ 238999354 h 93"/>
              <a:gd name="T40" fmla="*/ 206028268 w 103"/>
              <a:gd name="T41" fmla="*/ 238999354 h 93"/>
              <a:gd name="T42" fmla="*/ 172160055 w 103"/>
              <a:gd name="T43" fmla="*/ 265190544 h 93"/>
              <a:gd name="T44" fmla="*/ 149581247 w 103"/>
              <a:gd name="T45" fmla="*/ 265190544 h 93"/>
              <a:gd name="T46" fmla="*/ 172160055 w 103"/>
              <a:gd name="T47" fmla="*/ 238999354 h 93"/>
              <a:gd name="T48" fmla="*/ 0 w 103"/>
              <a:gd name="T49" fmla="*/ 238999354 h 93"/>
              <a:gd name="T50" fmla="*/ 0 w 103"/>
              <a:gd name="T51" fmla="*/ 196438445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6" name="Freeform 333"/>
          <p:cNvSpPr>
            <a:spLocks/>
          </p:cNvSpPr>
          <p:nvPr/>
        </p:nvSpPr>
        <p:spPr bwMode="auto">
          <a:xfrm>
            <a:off x="2731477" y="1925638"/>
            <a:ext cx="164123" cy="93662"/>
          </a:xfrm>
          <a:custGeom>
            <a:avLst/>
            <a:gdLst>
              <a:gd name="T0" fmla="*/ 0 w 105"/>
              <a:gd name="T1" fmla="*/ 129772303 h 52"/>
              <a:gd name="T2" fmla="*/ 57348120 w 105"/>
              <a:gd name="T3" fmla="*/ 129772303 h 52"/>
              <a:gd name="T4" fmla="*/ 114694547 w 105"/>
              <a:gd name="T5" fmla="*/ 64886152 h 52"/>
              <a:gd name="T6" fmla="*/ 174909480 w 105"/>
              <a:gd name="T7" fmla="*/ 0 h 52"/>
              <a:gd name="T8" fmla="*/ 174909480 w 105"/>
              <a:gd name="T9" fmla="*/ 38930971 h 52"/>
              <a:gd name="T10" fmla="*/ 301074667 w 105"/>
              <a:gd name="T11" fmla="*/ 129772303 h 52"/>
              <a:gd name="T12" fmla="*/ 235124413 w 105"/>
              <a:gd name="T13" fmla="*/ 168703274 h 52"/>
              <a:gd name="T14" fmla="*/ 174909480 w 105"/>
              <a:gd name="T15" fmla="*/ 129772303 h 52"/>
              <a:gd name="T16" fmla="*/ 149103080 w 105"/>
              <a:gd name="T17" fmla="*/ 129772303 h 52"/>
              <a:gd name="T18" fmla="*/ 57348120 w 105"/>
              <a:gd name="T19" fmla="*/ 168703274 h 52"/>
              <a:gd name="T20" fmla="*/ 57348120 w 105"/>
              <a:gd name="T21" fmla="*/ 129772303 h 52"/>
              <a:gd name="T22" fmla="*/ 0 w 105"/>
              <a:gd name="T23" fmla="*/ 129772303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7" name="Freeform 334"/>
          <p:cNvSpPr>
            <a:spLocks/>
          </p:cNvSpPr>
          <p:nvPr/>
        </p:nvSpPr>
        <p:spPr bwMode="auto">
          <a:xfrm>
            <a:off x="2731477" y="1925638"/>
            <a:ext cx="164123" cy="93662"/>
          </a:xfrm>
          <a:custGeom>
            <a:avLst/>
            <a:gdLst>
              <a:gd name="T0" fmla="*/ 0 w 105"/>
              <a:gd name="T1" fmla="*/ 129772303 h 52"/>
              <a:gd name="T2" fmla="*/ 57348120 w 105"/>
              <a:gd name="T3" fmla="*/ 129772303 h 52"/>
              <a:gd name="T4" fmla="*/ 114694547 w 105"/>
              <a:gd name="T5" fmla="*/ 64886152 h 52"/>
              <a:gd name="T6" fmla="*/ 174909480 w 105"/>
              <a:gd name="T7" fmla="*/ 0 h 52"/>
              <a:gd name="T8" fmla="*/ 174909480 w 105"/>
              <a:gd name="T9" fmla="*/ 38930971 h 52"/>
              <a:gd name="T10" fmla="*/ 301074667 w 105"/>
              <a:gd name="T11" fmla="*/ 129772303 h 52"/>
              <a:gd name="T12" fmla="*/ 235124413 w 105"/>
              <a:gd name="T13" fmla="*/ 168703274 h 52"/>
              <a:gd name="T14" fmla="*/ 174909480 w 105"/>
              <a:gd name="T15" fmla="*/ 129772303 h 52"/>
              <a:gd name="T16" fmla="*/ 149103080 w 105"/>
              <a:gd name="T17" fmla="*/ 129772303 h 52"/>
              <a:gd name="T18" fmla="*/ 57348120 w 105"/>
              <a:gd name="T19" fmla="*/ 168703274 h 52"/>
              <a:gd name="T20" fmla="*/ 57348120 w 105"/>
              <a:gd name="T21" fmla="*/ 129772303 h 52"/>
              <a:gd name="T22" fmla="*/ 0 w 105"/>
              <a:gd name="T23" fmla="*/ 129772303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8" name="Freeform 335"/>
          <p:cNvSpPr>
            <a:spLocks/>
          </p:cNvSpPr>
          <p:nvPr/>
        </p:nvSpPr>
        <p:spPr bwMode="auto">
          <a:xfrm>
            <a:off x="3024554" y="1868488"/>
            <a:ext cx="54220" cy="42862"/>
          </a:xfrm>
          <a:custGeom>
            <a:avLst/>
            <a:gdLst>
              <a:gd name="T0" fmla="*/ 0 w 35"/>
              <a:gd name="T1" fmla="*/ 25515391 h 24"/>
              <a:gd name="T2" fmla="*/ 56329742 w 35"/>
              <a:gd name="T3" fmla="*/ 0 h 24"/>
              <a:gd name="T4" fmla="*/ 98575790 w 35"/>
              <a:gd name="T5" fmla="*/ 0 h 24"/>
              <a:gd name="T6" fmla="*/ 30981778 w 35"/>
              <a:gd name="T7" fmla="*/ 76547960 h 24"/>
              <a:gd name="T8" fmla="*/ 0 w 35"/>
              <a:gd name="T9" fmla="*/ 76547960 h 24"/>
              <a:gd name="T10" fmla="*/ 0 w 35"/>
              <a:gd name="T11" fmla="*/ 25515391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49" name="Freeform 336"/>
          <p:cNvSpPr>
            <a:spLocks/>
          </p:cNvSpPr>
          <p:nvPr/>
        </p:nvSpPr>
        <p:spPr bwMode="auto">
          <a:xfrm>
            <a:off x="3024554" y="1868488"/>
            <a:ext cx="54220" cy="42862"/>
          </a:xfrm>
          <a:custGeom>
            <a:avLst/>
            <a:gdLst>
              <a:gd name="T0" fmla="*/ 0 w 35"/>
              <a:gd name="T1" fmla="*/ 25515391 h 24"/>
              <a:gd name="T2" fmla="*/ 56329742 w 35"/>
              <a:gd name="T3" fmla="*/ 0 h 24"/>
              <a:gd name="T4" fmla="*/ 98575790 w 35"/>
              <a:gd name="T5" fmla="*/ 0 h 24"/>
              <a:gd name="T6" fmla="*/ 30981778 w 35"/>
              <a:gd name="T7" fmla="*/ 76547960 h 24"/>
              <a:gd name="T8" fmla="*/ 0 w 35"/>
              <a:gd name="T9" fmla="*/ 76547960 h 24"/>
              <a:gd name="T10" fmla="*/ 0 w 35"/>
              <a:gd name="T11" fmla="*/ 25515391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0" name="Freeform 337"/>
          <p:cNvSpPr>
            <a:spLocks/>
          </p:cNvSpPr>
          <p:nvPr/>
        </p:nvSpPr>
        <p:spPr bwMode="auto">
          <a:xfrm>
            <a:off x="2860431" y="1700213"/>
            <a:ext cx="460131" cy="354012"/>
          </a:xfrm>
          <a:custGeom>
            <a:avLst/>
            <a:gdLst>
              <a:gd name="T0" fmla="*/ 0 w 295"/>
              <a:gd name="T1" fmla="*/ 103335564 h 197"/>
              <a:gd name="T2" fmla="*/ 91367933 w 295"/>
              <a:gd name="T3" fmla="*/ 38750836 h 197"/>
              <a:gd name="T4" fmla="*/ 214143170 w 295"/>
              <a:gd name="T5" fmla="*/ 0 h 197"/>
              <a:gd name="T6" fmla="*/ 296945782 w 295"/>
              <a:gd name="T7" fmla="*/ 0 h 197"/>
              <a:gd name="T8" fmla="*/ 331208757 w 295"/>
              <a:gd name="T9" fmla="*/ 0 h 197"/>
              <a:gd name="T10" fmla="*/ 399733017 w 295"/>
              <a:gd name="T11" fmla="*/ 38750836 h 197"/>
              <a:gd name="T12" fmla="*/ 331208757 w 295"/>
              <a:gd name="T13" fmla="*/ 103335564 h 197"/>
              <a:gd name="T14" fmla="*/ 482535628 w 295"/>
              <a:gd name="T15" fmla="*/ 64584727 h 197"/>
              <a:gd name="T16" fmla="*/ 605310866 w 295"/>
              <a:gd name="T17" fmla="*/ 64584727 h 197"/>
              <a:gd name="T18" fmla="*/ 565338240 w 295"/>
              <a:gd name="T19" fmla="*/ 103335564 h 197"/>
              <a:gd name="T20" fmla="*/ 665271494 w 295"/>
              <a:gd name="T21" fmla="*/ 138858961 h 197"/>
              <a:gd name="T22" fmla="*/ 748072416 w 295"/>
              <a:gd name="T23" fmla="*/ 206672924 h 197"/>
              <a:gd name="T24" fmla="*/ 748072416 w 295"/>
              <a:gd name="T25" fmla="*/ 232506815 h 197"/>
              <a:gd name="T26" fmla="*/ 690967458 w 295"/>
              <a:gd name="T27" fmla="*/ 268028415 h 197"/>
              <a:gd name="T28" fmla="*/ 665271494 w 295"/>
              <a:gd name="T29" fmla="*/ 268028415 h 197"/>
              <a:gd name="T30" fmla="*/ 690967458 w 295"/>
              <a:gd name="T31" fmla="*/ 300320779 h 197"/>
              <a:gd name="T32" fmla="*/ 748072416 w 295"/>
              <a:gd name="T33" fmla="*/ 300320779 h 197"/>
              <a:gd name="T34" fmla="*/ 842296019 w 295"/>
              <a:gd name="T35" fmla="*/ 374595012 h 197"/>
              <a:gd name="T36" fmla="*/ 722376452 w 295"/>
              <a:gd name="T37" fmla="*/ 468242867 h 197"/>
              <a:gd name="T38" fmla="*/ 690967458 w 295"/>
              <a:gd name="T39" fmla="*/ 468242867 h 197"/>
              <a:gd name="T40" fmla="*/ 690967458 w 295"/>
              <a:gd name="T41" fmla="*/ 439179740 h 197"/>
              <a:gd name="T42" fmla="*/ 631008519 w 295"/>
              <a:gd name="T43" fmla="*/ 400428903 h 197"/>
              <a:gd name="T44" fmla="*/ 605310866 w 295"/>
              <a:gd name="T45" fmla="*/ 439179740 h 197"/>
              <a:gd name="T46" fmla="*/ 665271494 w 295"/>
              <a:gd name="T47" fmla="*/ 503764467 h 197"/>
              <a:gd name="T48" fmla="*/ 631008519 w 295"/>
              <a:gd name="T49" fmla="*/ 532829391 h 197"/>
              <a:gd name="T50" fmla="*/ 665271494 w 295"/>
              <a:gd name="T51" fmla="*/ 571580228 h 197"/>
              <a:gd name="T52" fmla="*/ 631008519 w 295"/>
              <a:gd name="T53" fmla="*/ 607101828 h 197"/>
              <a:gd name="T54" fmla="*/ 565338240 w 295"/>
              <a:gd name="T55" fmla="*/ 607101828 h 197"/>
              <a:gd name="T56" fmla="*/ 482535628 w 295"/>
              <a:gd name="T57" fmla="*/ 532829391 h 197"/>
              <a:gd name="T58" fmla="*/ 482535628 w 295"/>
              <a:gd name="T59" fmla="*/ 571580228 h 197"/>
              <a:gd name="T60" fmla="*/ 539640586 w 295"/>
              <a:gd name="T61" fmla="*/ 636164955 h 197"/>
              <a:gd name="T62" fmla="*/ 453983994 w 295"/>
              <a:gd name="T63" fmla="*/ 636164955 h 197"/>
              <a:gd name="T64" fmla="*/ 356904721 w 295"/>
              <a:gd name="T65" fmla="*/ 607101828 h 197"/>
              <a:gd name="T66" fmla="*/ 356904721 w 295"/>
              <a:gd name="T67" fmla="*/ 532829391 h 197"/>
              <a:gd name="T68" fmla="*/ 331208757 w 295"/>
              <a:gd name="T69" fmla="*/ 532829391 h 197"/>
              <a:gd name="T70" fmla="*/ 248406145 w 295"/>
              <a:gd name="T71" fmla="*/ 503764467 h 197"/>
              <a:gd name="T72" fmla="*/ 145617221 w 295"/>
              <a:gd name="T73" fmla="*/ 503764467 h 197"/>
              <a:gd name="T74" fmla="*/ 214143170 w 295"/>
              <a:gd name="T75" fmla="*/ 439179740 h 197"/>
              <a:gd name="T76" fmla="*/ 296945782 w 295"/>
              <a:gd name="T77" fmla="*/ 468242867 h 197"/>
              <a:gd name="T78" fmla="*/ 356904721 w 295"/>
              <a:gd name="T79" fmla="*/ 439179740 h 197"/>
              <a:gd name="T80" fmla="*/ 331208757 w 295"/>
              <a:gd name="T81" fmla="*/ 400428903 h 197"/>
              <a:gd name="T82" fmla="*/ 482535628 w 295"/>
              <a:gd name="T83" fmla="*/ 374595012 h 197"/>
              <a:gd name="T84" fmla="*/ 482535628 w 295"/>
              <a:gd name="T85" fmla="*/ 300320779 h 197"/>
              <a:gd name="T86" fmla="*/ 453983994 w 295"/>
              <a:gd name="T87" fmla="*/ 268028415 h 197"/>
              <a:gd name="T88" fmla="*/ 422575000 w 295"/>
              <a:gd name="T89" fmla="*/ 268028415 h 197"/>
              <a:gd name="T90" fmla="*/ 356904721 w 295"/>
              <a:gd name="T91" fmla="*/ 268028415 h 197"/>
              <a:gd name="T92" fmla="*/ 422575000 w 295"/>
              <a:gd name="T93" fmla="*/ 232506815 h 197"/>
              <a:gd name="T94" fmla="*/ 356904721 w 295"/>
              <a:gd name="T95" fmla="*/ 206672924 h 197"/>
              <a:gd name="T96" fmla="*/ 271248128 w 295"/>
              <a:gd name="T97" fmla="*/ 232506815 h 197"/>
              <a:gd name="T98" fmla="*/ 248406145 w 295"/>
              <a:gd name="T99" fmla="*/ 206672924 h 197"/>
              <a:gd name="T100" fmla="*/ 91367933 w 295"/>
              <a:gd name="T101" fmla="*/ 206672924 h 197"/>
              <a:gd name="T102" fmla="*/ 39972626 w 295"/>
              <a:gd name="T103" fmla="*/ 174380561 h 197"/>
              <a:gd name="T104" fmla="*/ 0 w 295"/>
              <a:gd name="T105" fmla="*/ 103335564 h 1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1" name="Freeform 338"/>
          <p:cNvSpPr>
            <a:spLocks/>
          </p:cNvSpPr>
          <p:nvPr/>
        </p:nvSpPr>
        <p:spPr bwMode="auto">
          <a:xfrm>
            <a:off x="2860431" y="1700213"/>
            <a:ext cx="460131" cy="354012"/>
          </a:xfrm>
          <a:custGeom>
            <a:avLst/>
            <a:gdLst>
              <a:gd name="T0" fmla="*/ 0 w 295"/>
              <a:gd name="T1" fmla="*/ 103335564 h 197"/>
              <a:gd name="T2" fmla="*/ 91367933 w 295"/>
              <a:gd name="T3" fmla="*/ 38750836 h 197"/>
              <a:gd name="T4" fmla="*/ 214143170 w 295"/>
              <a:gd name="T5" fmla="*/ 0 h 197"/>
              <a:gd name="T6" fmla="*/ 296945782 w 295"/>
              <a:gd name="T7" fmla="*/ 0 h 197"/>
              <a:gd name="T8" fmla="*/ 331208757 w 295"/>
              <a:gd name="T9" fmla="*/ 0 h 197"/>
              <a:gd name="T10" fmla="*/ 399733017 w 295"/>
              <a:gd name="T11" fmla="*/ 38750836 h 197"/>
              <a:gd name="T12" fmla="*/ 331208757 w 295"/>
              <a:gd name="T13" fmla="*/ 103335564 h 197"/>
              <a:gd name="T14" fmla="*/ 482535628 w 295"/>
              <a:gd name="T15" fmla="*/ 64584727 h 197"/>
              <a:gd name="T16" fmla="*/ 605310866 w 295"/>
              <a:gd name="T17" fmla="*/ 64584727 h 197"/>
              <a:gd name="T18" fmla="*/ 565338240 w 295"/>
              <a:gd name="T19" fmla="*/ 103335564 h 197"/>
              <a:gd name="T20" fmla="*/ 665271494 w 295"/>
              <a:gd name="T21" fmla="*/ 138858961 h 197"/>
              <a:gd name="T22" fmla="*/ 748072416 w 295"/>
              <a:gd name="T23" fmla="*/ 206672924 h 197"/>
              <a:gd name="T24" fmla="*/ 748072416 w 295"/>
              <a:gd name="T25" fmla="*/ 232506815 h 197"/>
              <a:gd name="T26" fmla="*/ 690967458 w 295"/>
              <a:gd name="T27" fmla="*/ 268028415 h 197"/>
              <a:gd name="T28" fmla="*/ 665271494 w 295"/>
              <a:gd name="T29" fmla="*/ 268028415 h 197"/>
              <a:gd name="T30" fmla="*/ 690967458 w 295"/>
              <a:gd name="T31" fmla="*/ 300320779 h 197"/>
              <a:gd name="T32" fmla="*/ 748072416 w 295"/>
              <a:gd name="T33" fmla="*/ 300320779 h 197"/>
              <a:gd name="T34" fmla="*/ 842296019 w 295"/>
              <a:gd name="T35" fmla="*/ 374595012 h 197"/>
              <a:gd name="T36" fmla="*/ 722376452 w 295"/>
              <a:gd name="T37" fmla="*/ 468242867 h 197"/>
              <a:gd name="T38" fmla="*/ 690967458 w 295"/>
              <a:gd name="T39" fmla="*/ 468242867 h 197"/>
              <a:gd name="T40" fmla="*/ 690967458 w 295"/>
              <a:gd name="T41" fmla="*/ 439179740 h 197"/>
              <a:gd name="T42" fmla="*/ 631008519 w 295"/>
              <a:gd name="T43" fmla="*/ 400428903 h 197"/>
              <a:gd name="T44" fmla="*/ 605310866 w 295"/>
              <a:gd name="T45" fmla="*/ 439179740 h 197"/>
              <a:gd name="T46" fmla="*/ 665271494 w 295"/>
              <a:gd name="T47" fmla="*/ 503764467 h 197"/>
              <a:gd name="T48" fmla="*/ 631008519 w 295"/>
              <a:gd name="T49" fmla="*/ 532829391 h 197"/>
              <a:gd name="T50" fmla="*/ 665271494 w 295"/>
              <a:gd name="T51" fmla="*/ 571580228 h 197"/>
              <a:gd name="T52" fmla="*/ 631008519 w 295"/>
              <a:gd name="T53" fmla="*/ 607101828 h 197"/>
              <a:gd name="T54" fmla="*/ 565338240 w 295"/>
              <a:gd name="T55" fmla="*/ 607101828 h 197"/>
              <a:gd name="T56" fmla="*/ 482535628 w 295"/>
              <a:gd name="T57" fmla="*/ 532829391 h 197"/>
              <a:gd name="T58" fmla="*/ 482535628 w 295"/>
              <a:gd name="T59" fmla="*/ 571580228 h 197"/>
              <a:gd name="T60" fmla="*/ 539640586 w 295"/>
              <a:gd name="T61" fmla="*/ 636164955 h 197"/>
              <a:gd name="T62" fmla="*/ 453983994 w 295"/>
              <a:gd name="T63" fmla="*/ 636164955 h 197"/>
              <a:gd name="T64" fmla="*/ 356904721 w 295"/>
              <a:gd name="T65" fmla="*/ 607101828 h 197"/>
              <a:gd name="T66" fmla="*/ 356904721 w 295"/>
              <a:gd name="T67" fmla="*/ 532829391 h 197"/>
              <a:gd name="T68" fmla="*/ 331208757 w 295"/>
              <a:gd name="T69" fmla="*/ 532829391 h 197"/>
              <a:gd name="T70" fmla="*/ 248406145 w 295"/>
              <a:gd name="T71" fmla="*/ 503764467 h 197"/>
              <a:gd name="T72" fmla="*/ 145617221 w 295"/>
              <a:gd name="T73" fmla="*/ 503764467 h 197"/>
              <a:gd name="T74" fmla="*/ 214143170 w 295"/>
              <a:gd name="T75" fmla="*/ 439179740 h 197"/>
              <a:gd name="T76" fmla="*/ 296945782 w 295"/>
              <a:gd name="T77" fmla="*/ 468242867 h 197"/>
              <a:gd name="T78" fmla="*/ 356904721 w 295"/>
              <a:gd name="T79" fmla="*/ 439179740 h 197"/>
              <a:gd name="T80" fmla="*/ 331208757 w 295"/>
              <a:gd name="T81" fmla="*/ 400428903 h 197"/>
              <a:gd name="T82" fmla="*/ 482535628 w 295"/>
              <a:gd name="T83" fmla="*/ 374595012 h 197"/>
              <a:gd name="T84" fmla="*/ 482535628 w 295"/>
              <a:gd name="T85" fmla="*/ 300320779 h 197"/>
              <a:gd name="T86" fmla="*/ 453983994 w 295"/>
              <a:gd name="T87" fmla="*/ 268028415 h 197"/>
              <a:gd name="T88" fmla="*/ 422575000 w 295"/>
              <a:gd name="T89" fmla="*/ 268028415 h 197"/>
              <a:gd name="T90" fmla="*/ 356904721 w 295"/>
              <a:gd name="T91" fmla="*/ 268028415 h 197"/>
              <a:gd name="T92" fmla="*/ 422575000 w 295"/>
              <a:gd name="T93" fmla="*/ 232506815 h 197"/>
              <a:gd name="T94" fmla="*/ 356904721 w 295"/>
              <a:gd name="T95" fmla="*/ 206672924 h 197"/>
              <a:gd name="T96" fmla="*/ 271248128 w 295"/>
              <a:gd name="T97" fmla="*/ 232506815 h 197"/>
              <a:gd name="T98" fmla="*/ 248406145 w 295"/>
              <a:gd name="T99" fmla="*/ 206672924 h 197"/>
              <a:gd name="T100" fmla="*/ 91367933 w 295"/>
              <a:gd name="T101" fmla="*/ 206672924 h 197"/>
              <a:gd name="T102" fmla="*/ 39972626 w 295"/>
              <a:gd name="T103" fmla="*/ 174380561 h 197"/>
              <a:gd name="T104" fmla="*/ 0 w 295"/>
              <a:gd name="T105" fmla="*/ 103335564 h 1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2" name="Freeform 339"/>
          <p:cNvSpPr>
            <a:spLocks/>
          </p:cNvSpPr>
          <p:nvPr/>
        </p:nvSpPr>
        <p:spPr bwMode="auto">
          <a:xfrm>
            <a:off x="3080239" y="1700213"/>
            <a:ext cx="74735" cy="44450"/>
          </a:xfrm>
          <a:custGeom>
            <a:avLst/>
            <a:gdLst>
              <a:gd name="T0" fmla="*/ 22760723 w 48"/>
              <a:gd name="T1" fmla="*/ 0 h 24"/>
              <a:gd name="T2" fmla="*/ 136562654 w 48"/>
              <a:gd name="T3" fmla="*/ 44592610 h 24"/>
              <a:gd name="T4" fmla="*/ 102421568 w 48"/>
              <a:gd name="T5" fmla="*/ 82325104 h 24"/>
              <a:gd name="T6" fmla="*/ 22760723 w 48"/>
              <a:gd name="T7" fmla="*/ 82325104 h 24"/>
              <a:gd name="T8" fmla="*/ 0 w 48"/>
              <a:gd name="T9" fmla="*/ 44592610 h 24"/>
              <a:gd name="T10" fmla="*/ 22760723 w 48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3" name="Freeform 340"/>
          <p:cNvSpPr>
            <a:spLocks/>
          </p:cNvSpPr>
          <p:nvPr/>
        </p:nvSpPr>
        <p:spPr bwMode="auto">
          <a:xfrm>
            <a:off x="3080239" y="1700213"/>
            <a:ext cx="74735" cy="44450"/>
          </a:xfrm>
          <a:custGeom>
            <a:avLst/>
            <a:gdLst>
              <a:gd name="T0" fmla="*/ 22760723 w 48"/>
              <a:gd name="T1" fmla="*/ 0 h 24"/>
              <a:gd name="T2" fmla="*/ 136562654 w 48"/>
              <a:gd name="T3" fmla="*/ 44592610 h 24"/>
              <a:gd name="T4" fmla="*/ 102421568 w 48"/>
              <a:gd name="T5" fmla="*/ 82325104 h 24"/>
              <a:gd name="T6" fmla="*/ 22760723 w 48"/>
              <a:gd name="T7" fmla="*/ 82325104 h 24"/>
              <a:gd name="T8" fmla="*/ 0 w 48"/>
              <a:gd name="T9" fmla="*/ 44592610 h 24"/>
              <a:gd name="T10" fmla="*/ 22760723 w 48"/>
              <a:gd name="T11" fmla="*/ 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4" name="Freeform 341"/>
          <p:cNvSpPr>
            <a:spLocks/>
          </p:cNvSpPr>
          <p:nvPr/>
        </p:nvSpPr>
        <p:spPr bwMode="auto">
          <a:xfrm>
            <a:off x="2882412" y="1627189"/>
            <a:ext cx="254977" cy="58737"/>
          </a:xfrm>
          <a:custGeom>
            <a:avLst/>
            <a:gdLst>
              <a:gd name="T0" fmla="*/ 22974125 w 163"/>
              <a:gd name="T1" fmla="*/ 0 h 33"/>
              <a:gd name="T2" fmla="*/ 175179184 w 163"/>
              <a:gd name="T3" fmla="*/ 0 h 33"/>
              <a:gd name="T4" fmla="*/ 175179184 w 163"/>
              <a:gd name="T5" fmla="*/ 38017078 h 33"/>
              <a:gd name="T6" fmla="*/ 206767122 w 163"/>
              <a:gd name="T7" fmla="*/ 38017078 h 33"/>
              <a:gd name="T8" fmla="*/ 468099697 w 163"/>
              <a:gd name="T9" fmla="*/ 76034157 h 33"/>
              <a:gd name="T10" fmla="*/ 416408340 w 163"/>
              <a:gd name="T11" fmla="*/ 104546520 h 33"/>
              <a:gd name="T12" fmla="*/ 358972181 w 163"/>
              <a:gd name="T13" fmla="*/ 104546520 h 33"/>
              <a:gd name="T14" fmla="*/ 318767039 w 163"/>
              <a:gd name="T15" fmla="*/ 104546520 h 33"/>
              <a:gd name="T16" fmla="*/ 258460174 w 163"/>
              <a:gd name="T17" fmla="*/ 104546520 h 33"/>
              <a:gd name="T18" fmla="*/ 83280990 w 163"/>
              <a:gd name="T19" fmla="*/ 104546520 h 33"/>
              <a:gd name="T20" fmla="*/ 48820650 w 163"/>
              <a:gd name="T21" fmla="*/ 104546520 h 33"/>
              <a:gd name="T22" fmla="*/ 106255115 w 163"/>
              <a:gd name="T23" fmla="*/ 38017078 h 33"/>
              <a:gd name="T24" fmla="*/ 22974125 w 163"/>
              <a:gd name="T25" fmla="*/ 38017078 h 33"/>
              <a:gd name="T26" fmla="*/ 0 w 163"/>
              <a:gd name="T27" fmla="*/ 0 h 33"/>
              <a:gd name="T28" fmla="*/ 22974125 w 163"/>
              <a:gd name="T29" fmla="*/ 0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5" name="Freeform 342"/>
          <p:cNvSpPr>
            <a:spLocks/>
          </p:cNvSpPr>
          <p:nvPr/>
        </p:nvSpPr>
        <p:spPr bwMode="auto">
          <a:xfrm>
            <a:off x="2882412" y="1627189"/>
            <a:ext cx="254977" cy="58737"/>
          </a:xfrm>
          <a:custGeom>
            <a:avLst/>
            <a:gdLst>
              <a:gd name="T0" fmla="*/ 22974125 w 163"/>
              <a:gd name="T1" fmla="*/ 0 h 33"/>
              <a:gd name="T2" fmla="*/ 175179184 w 163"/>
              <a:gd name="T3" fmla="*/ 0 h 33"/>
              <a:gd name="T4" fmla="*/ 175179184 w 163"/>
              <a:gd name="T5" fmla="*/ 38017078 h 33"/>
              <a:gd name="T6" fmla="*/ 206767122 w 163"/>
              <a:gd name="T7" fmla="*/ 38017078 h 33"/>
              <a:gd name="T8" fmla="*/ 468099697 w 163"/>
              <a:gd name="T9" fmla="*/ 76034157 h 33"/>
              <a:gd name="T10" fmla="*/ 416408340 w 163"/>
              <a:gd name="T11" fmla="*/ 104546520 h 33"/>
              <a:gd name="T12" fmla="*/ 358972181 w 163"/>
              <a:gd name="T13" fmla="*/ 104546520 h 33"/>
              <a:gd name="T14" fmla="*/ 318767039 w 163"/>
              <a:gd name="T15" fmla="*/ 104546520 h 33"/>
              <a:gd name="T16" fmla="*/ 258460174 w 163"/>
              <a:gd name="T17" fmla="*/ 104546520 h 33"/>
              <a:gd name="T18" fmla="*/ 83280990 w 163"/>
              <a:gd name="T19" fmla="*/ 104546520 h 33"/>
              <a:gd name="T20" fmla="*/ 48820650 w 163"/>
              <a:gd name="T21" fmla="*/ 104546520 h 33"/>
              <a:gd name="T22" fmla="*/ 106255115 w 163"/>
              <a:gd name="T23" fmla="*/ 38017078 h 33"/>
              <a:gd name="T24" fmla="*/ 22974125 w 163"/>
              <a:gd name="T25" fmla="*/ 38017078 h 33"/>
              <a:gd name="T26" fmla="*/ 0 w 163"/>
              <a:gd name="T27" fmla="*/ 0 h 33"/>
              <a:gd name="T28" fmla="*/ 22974125 w 163"/>
              <a:gd name="T29" fmla="*/ 0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6" name="Freeform 343"/>
          <p:cNvSpPr>
            <a:spLocks/>
          </p:cNvSpPr>
          <p:nvPr/>
        </p:nvSpPr>
        <p:spPr bwMode="auto">
          <a:xfrm>
            <a:off x="2996712" y="1514476"/>
            <a:ext cx="142142" cy="74613"/>
          </a:xfrm>
          <a:custGeom>
            <a:avLst/>
            <a:gdLst>
              <a:gd name="T0" fmla="*/ 22906835 w 91"/>
              <a:gd name="T1" fmla="*/ 44183332 h 42"/>
              <a:gd name="T2" fmla="*/ 108809583 w 91"/>
              <a:gd name="T3" fmla="*/ 0 h 42"/>
              <a:gd name="T4" fmla="*/ 174668639 w 91"/>
              <a:gd name="T5" fmla="*/ 0 h 42"/>
              <a:gd name="T6" fmla="*/ 209029738 w 91"/>
              <a:gd name="T7" fmla="*/ 44183332 h 42"/>
              <a:gd name="T8" fmla="*/ 260571386 w 91"/>
              <a:gd name="T9" fmla="*/ 44183332 h 42"/>
              <a:gd name="T10" fmla="*/ 234801408 w 91"/>
              <a:gd name="T11" fmla="*/ 69430950 h 42"/>
              <a:gd name="T12" fmla="*/ 83039605 w 91"/>
              <a:gd name="T13" fmla="*/ 132549995 h 42"/>
              <a:gd name="T14" fmla="*/ 0 w 91"/>
              <a:gd name="T15" fmla="*/ 132549995 h 42"/>
              <a:gd name="T16" fmla="*/ 0 w 91"/>
              <a:gd name="T17" fmla="*/ 107302377 h 42"/>
              <a:gd name="T18" fmla="*/ 22906835 w 91"/>
              <a:gd name="T19" fmla="*/ 69430950 h 42"/>
              <a:gd name="T20" fmla="*/ 22906835 w 91"/>
              <a:gd name="T21" fmla="*/ 44183332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7" name="Freeform 344"/>
          <p:cNvSpPr>
            <a:spLocks/>
          </p:cNvSpPr>
          <p:nvPr/>
        </p:nvSpPr>
        <p:spPr bwMode="auto">
          <a:xfrm>
            <a:off x="2996712" y="1514476"/>
            <a:ext cx="142142" cy="74613"/>
          </a:xfrm>
          <a:custGeom>
            <a:avLst/>
            <a:gdLst>
              <a:gd name="T0" fmla="*/ 22906835 w 91"/>
              <a:gd name="T1" fmla="*/ 44183332 h 42"/>
              <a:gd name="T2" fmla="*/ 108809583 w 91"/>
              <a:gd name="T3" fmla="*/ 0 h 42"/>
              <a:gd name="T4" fmla="*/ 174668639 w 91"/>
              <a:gd name="T5" fmla="*/ 0 h 42"/>
              <a:gd name="T6" fmla="*/ 209029738 w 91"/>
              <a:gd name="T7" fmla="*/ 44183332 h 42"/>
              <a:gd name="T8" fmla="*/ 260571386 w 91"/>
              <a:gd name="T9" fmla="*/ 44183332 h 42"/>
              <a:gd name="T10" fmla="*/ 234801408 w 91"/>
              <a:gd name="T11" fmla="*/ 69430950 h 42"/>
              <a:gd name="T12" fmla="*/ 83039605 w 91"/>
              <a:gd name="T13" fmla="*/ 132549995 h 42"/>
              <a:gd name="T14" fmla="*/ 0 w 91"/>
              <a:gd name="T15" fmla="*/ 132549995 h 42"/>
              <a:gd name="T16" fmla="*/ 0 w 91"/>
              <a:gd name="T17" fmla="*/ 107302377 h 42"/>
              <a:gd name="T18" fmla="*/ 22906835 w 91"/>
              <a:gd name="T19" fmla="*/ 69430950 h 42"/>
              <a:gd name="T20" fmla="*/ 22906835 w 91"/>
              <a:gd name="T21" fmla="*/ 44183332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8" name="Freeform 345"/>
          <p:cNvSpPr>
            <a:spLocks/>
          </p:cNvSpPr>
          <p:nvPr/>
        </p:nvSpPr>
        <p:spPr bwMode="auto">
          <a:xfrm>
            <a:off x="2996713" y="1481139"/>
            <a:ext cx="634511" cy="168275"/>
          </a:xfrm>
          <a:custGeom>
            <a:avLst/>
            <a:gdLst>
              <a:gd name="T0" fmla="*/ 235052493 w 406"/>
              <a:gd name="T1" fmla="*/ 55657409 h 93"/>
              <a:gd name="T2" fmla="*/ 719489327 w 406"/>
              <a:gd name="T3" fmla="*/ 0 h 93"/>
              <a:gd name="T4" fmla="*/ 925876428 w 406"/>
              <a:gd name="T5" fmla="*/ 0 h 93"/>
              <a:gd name="T6" fmla="*/ 1163795290 w 406"/>
              <a:gd name="T7" fmla="*/ 29466219 h 93"/>
              <a:gd name="T8" fmla="*/ 650693063 w 406"/>
              <a:gd name="T9" fmla="*/ 130957757 h 93"/>
              <a:gd name="T10" fmla="*/ 533166817 w 406"/>
              <a:gd name="T11" fmla="*/ 199711665 h 93"/>
              <a:gd name="T12" fmla="*/ 441439593 w 406"/>
              <a:gd name="T13" fmla="*/ 199711665 h 93"/>
              <a:gd name="T14" fmla="*/ 441439593 w 406"/>
              <a:gd name="T15" fmla="*/ 229177884 h 93"/>
              <a:gd name="T16" fmla="*/ 381244131 w 406"/>
              <a:gd name="T17" fmla="*/ 229177884 h 93"/>
              <a:gd name="T18" fmla="*/ 418506940 w 406"/>
              <a:gd name="T19" fmla="*/ 265190544 h 93"/>
              <a:gd name="T20" fmla="*/ 257983452 w 406"/>
              <a:gd name="T21" fmla="*/ 304478233 h 93"/>
              <a:gd name="T22" fmla="*/ 257983452 w 406"/>
              <a:gd name="T23" fmla="*/ 265190544 h 93"/>
              <a:gd name="T24" fmla="*/ 0 w 406"/>
              <a:gd name="T25" fmla="*/ 265190544 h 93"/>
              <a:gd name="T26" fmla="*/ 22932653 w 406"/>
              <a:gd name="T27" fmla="*/ 265190544 h 93"/>
              <a:gd name="T28" fmla="*/ 108927137 w 406"/>
              <a:gd name="T29" fmla="*/ 199711665 h 93"/>
              <a:gd name="T30" fmla="*/ 292381584 w 406"/>
              <a:gd name="T31" fmla="*/ 170245446 h 93"/>
              <a:gd name="T32" fmla="*/ 292381584 w 406"/>
              <a:gd name="T33" fmla="*/ 130957757 h 93"/>
              <a:gd name="T34" fmla="*/ 257983452 w 406"/>
              <a:gd name="T35" fmla="*/ 130957757 h 93"/>
              <a:gd name="T36" fmla="*/ 318180607 w 406"/>
              <a:gd name="T37" fmla="*/ 104766567 h 93"/>
              <a:gd name="T38" fmla="*/ 257983452 w 406"/>
              <a:gd name="T39" fmla="*/ 104766567 h 93"/>
              <a:gd name="T40" fmla="*/ 235052493 w 406"/>
              <a:gd name="T41" fmla="*/ 55657409 h 9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59" name="Freeform 346"/>
          <p:cNvSpPr>
            <a:spLocks/>
          </p:cNvSpPr>
          <p:nvPr/>
        </p:nvSpPr>
        <p:spPr bwMode="auto">
          <a:xfrm>
            <a:off x="2996713" y="1481139"/>
            <a:ext cx="634511" cy="168275"/>
          </a:xfrm>
          <a:custGeom>
            <a:avLst/>
            <a:gdLst>
              <a:gd name="T0" fmla="*/ 235052493 w 406"/>
              <a:gd name="T1" fmla="*/ 55657409 h 93"/>
              <a:gd name="T2" fmla="*/ 719489327 w 406"/>
              <a:gd name="T3" fmla="*/ 0 h 93"/>
              <a:gd name="T4" fmla="*/ 925876428 w 406"/>
              <a:gd name="T5" fmla="*/ 0 h 93"/>
              <a:gd name="T6" fmla="*/ 1163795290 w 406"/>
              <a:gd name="T7" fmla="*/ 29466219 h 93"/>
              <a:gd name="T8" fmla="*/ 650693063 w 406"/>
              <a:gd name="T9" fmla="*/ 130957757 h 93"/>
              <a:gd name="T10" fmla="*/ 533166817 w 406"/>
              <a:gd name="T11" fmla="*/ 199711665 h 93"/>
              <a:gd name="T12" fmla="*/ 441439593 w 406"/>
              <a:gd name="T13" fmla="*/ 199711665 h 93"/>
              <a:gd name="T14" fmla="*/ 441439593 w 406"/>
              <a:gd name="T15" fmla="*/ 229177884 h 93"/>
              <a:gd name="T16" fmla="*/ 381244131 w 406"/>
              <a:gd name="T17" fmla="*/ 229177884 h 93"/>
              <a:gd name="T18" fmla="*/ 418506940 w 406"/>
              <a:gd name="T19" fmla="*/ 265190544 h 93"/>
              <a:gd name="T20" fmla="*/ 257983452 w 406"/>
              <a:gd name="T21" fmla="*/ 304478233 h 93"/>
              <a:gd name="T22" fmla="*/ 257983452 w 406"/>
              <a:gd name="T23" fmla="*/ 265190544 h 93"/>
              <a:gd name="T24" fmla="*/ 0 w 406"/>
              <a:gd name="T25" fmla="*/ 265190544 h 93"/>
              <a:gd name="T26" fmla="*/ 22932653 w 406"/>
              <a:gd name="T27" fmla="*/ 265190544 h 93"/>
              <a:gd name="T28" fmla="*/ 108927137 w 406"/>
              <a:gd name="T29" fmla="*/ 199711665 h 93"/>
              <a:gd name="T30" fmla="*/ 292381584 w 406"/>
              <a:gd name="T31" fmla="*/ 170245446 h 93"/>
              <a:gd name="T32" fmla="*/ 292381584 w 406"/>
              <a:gd name="T33" fmla="*/ 130957757 h 93"/>
              <a:gd name="T34" fmla="*/ 257983452 w 406"/>
              <a:gd name="T35" fmla="*/ 130957757 h 93"/>
              <a:gd name="T36" fmla="*/ 318180607 w 406"/>
              <a:gd name="T37" fmla="*/ 104766567 h 93"/>
              <a:gd name="T38" fmla="*/ 257983452 w 406"/>
              <a:gd name="T39" fmla="*/ 104766567 h 93"/>
              <a:gd name="T40" fmla="*/ 235052493 w 406"/>
              <a:gd name="T41" fmla="*/ 55657409 h 9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0" name="Freeform 347"/>
          <p:cNvSpPr>
            <a:spLocks/>
          </p:cNvSpPr>
          <p:nvPr/>
        </p:nvSpPr>
        <p:spPr bwMode="auto">
          <a:xfrm>
            <a:off x="2782766" y="1574800"/>
            <a:ext cx="158262" cy="44450"/>
          </a:xfrm>
          <a:custGeom>
            <a:avLst/>
            <a:gdLst>
              <a:gd name="T0" fmla="*/ 0 w 102"/>
              <a:gd name="T1" fmla="*/ 0 h 25"/>
              <a:gd name="T2" fmla="*/ 138442513 w 102"/>
              <a:gd name="T3" fmla="*/ 0 h 25"/>
              <a:gd name="T4" fmla="*/ 180822600 w 102"/>
              <a:gd name="T5" fmla="*/ 0 h 25"/>
              <a:gd name="T6" fmla="*/ 138442513 w 102"/>
              <a:gd name="T7" fmla="*/ 41096692 h 25"/>
              <a:gd name="T8" fmla="*/ 180822600 w 102"/>
              <a:gd name="T9" fmla="*/ 41096692 h 25"/>
              <a:gd name="T10" fmla="*/ 231679376 w 102"/>
              <a:gd name="T11" fmla="*/ 0 h 25"/>
              <a:gd name="T12" fmla="*/ 288187279 w 102"/>
              <a:gd name="T13" fmla="*/ 41096692 h 25"/>
              <a:gd name="T14" fmla="*/ 113014125 w 102"/>
              <a:gd name="T15" fmla="*/ 79032100 h 25"/>
              <a:gd name="T16" fmla="*/ 113014125 w 102"/>
              <a:gd name="T17" fmla="*/ 41096692 h 25"/>
              <a:gd name="T18" fmla="*/ 22602825 w 102"/>
              <a:gd name="T19" fmla="*/ 41096692 h 25"/>
              <a:gd name="T20" fmla="*/ 0 w 102"/>
              <a:gd name="T21" fmla="*/ 0 h 25"/>
              <a:gd name="T22" fmla="*/ 56507903 w 102"/>
              <a:gd name="T23" fmla="*/ 0 h 25"/>
              <a:gd name="T24" fmla="*/ 0 w 102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1" name="Freeform 348"/>
          <p:cNvSpPr>
            <a:spLocks/>
          </p:cNvSpPr>
          <p:nvPr/>
        </p:nvSpPr>
        <p:spPr bwMode="auto">
          <a:xfrm>
            <a:off x="2782766" y="1574800"/>
            <a:ext cx="158262" cy="44450"/>
          </a:xfrm>
          <a:custGeom>
            <a:avLst/>
            <a:gdLst>
              <a:gd name="T0" fmla="*/ 0 w 102"/>
              <a:gd name="T1" fmla="*/ 0 h 25"/>
              <a:gd name="T2" fmla="*/ 138442513 w 102"/>
              <a:gd name="T3" fmla="*/ 0 h 25"/>
              <a:gd name="T4" fmla="*/ 180822600 w 102"/>
              <a:gd name="T5" fmla="*/ 0 h 25"/>
              <a:gd name="T6" fmla="*/ 138442513 w 102"/>
              <a:gd name="T7" fmla="*/ 41096692 h 25"/>
              <a:gd name="T8" fmla="*/ 180822600 w 102"/>
              <a:gd name="T9" fmla="*/ 41096692 h 25"/>
              <a:gd name="T10" fmla="*/ 231679376 w 102"/>
              <a:gd name="T11" fmla="*/ 0 h 25"/>
              <a:gd name="T12" fmla="*/ 288187279 w 102"/>
              <a:gd name="T13" fmla="*/ 41096692 h 25"/>
              <a:gd name="T14" fmla="*/ 113014125 w 102"/>
              <a:gd name="T15" fmla="*/ 79032100 h 25"/>
              <a:gd name="T16" fmla="*/ 113014125 w 102"/>
              <a:gd name="T17" fmla="*/ 41096692 h 25"/>
              <a:gd name="T18" fmla="*/ 22602825 w 102"/>
              <a:gd name="T19" fmla="*/ 41096692 h 25"/>
              <a:gd name="T20" fmla="*/ 0 w 102"/>
              <a:gd name="T21" fmla="*/ 0 h 25"/>
              <a:gd name="T22" fmla="*/ 56507903 w 102"/>
              <a:gd name="T23" fmla="*/ 0 h 25"/>
              <a:gd name="T24" fmla="*/ 0 w 102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2" name="Freeform 349"/>
          <p:cNvSpPr>
            <a:spLocks/>
          </p:cNvSpPr>
          <p:nvPr/>
        </p:nvSpPr>
        <p:spPr bwMode="auto">
          <a:xfrm>
            <a:off x="2895600" y="1590675"/>
            <a:ext cx="82062" cy="44450"/>
          </a:xfrm>
          <a:custGeom>
            <a:avLst/>
            <a:gdLst>
              <a:gd name="T0" fmla="*/ 0 w 52"/>
              <a:gd name="T1" fmla="*/ 82325104 h 24"/>
              <a:gd name="T2" fmla="*/ 151984808 w 52"/>
              <a:gd name="T3" fmla="*/ 0 h 24"/>
              <a:gd name="T4" fmla="*/ 116912048 w 52"/>
              <a:gd name="T5" fmla="*/ 82325104 h 24"/>
              <a:gd name="T6" fmla="*/ 0 w 52"/>
              <a:gd name="T7" fmla="*/ 82325104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3" name="Freeform 350"/>
          <p:cNvSpPr>
            <a:spLocks/>
          </p:cNvSpPr>
          <p:nvPr/>
        </p:nvSpPr>
        <p:spPr bwMode="auto">
          <a:xfrm>
            <a:off x="2895600" y="1590675"/>
            <a:ext cx="82062" cy="44450"/>
          </a:xfrm>
          <a:custGeom>
            <a:avLst/>
            <a:gdLst>
              <a:gd name="T0" fmla="*/ 0 w 52"/>
              <a:gd name="T1" fmla="*/ 82325104 h 24"/>
              <a:gd name="T2" fmla="*/ 151984808 w 52"/>
              <a:gd name="T3" fmla="*/ 0 h 24"/>
              <a:gd name="T4" fmla="*/ 116912048 w 52"/>
              <a:gd name="T5" fmla="*/ 82325104 h 24"/>
              <a:gd name="T6" fmla="*/ 0 w 52"/>
              <a:gd name="T7" fmla="*/ 82325104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4" name="Freeform 351"/>
          <p:cNvSpPr>
            <a:spLocks/>
          </p:cNvSpPr>
          <p:nvPr/>
        </p:nvSpPr>
        <p:spPr bwMode="auto">
          <a:xfrm>
            <a:off x="2713892" y="1627188"/>
            <a:ext cx="130420" cy="44450"/>
          </a:xfrm>
          <a:custGeom>
            <a:avLst/>
            <a:gdLst>
              <a:gd name="T0" fmla="*/ 0 w 84"/>
              <a:gd name="T1" fmla="*/ 0 h 25"/>
              <a:gd name="T2" fmla="*/ 53753356 w 84"/>
              <a:gd name="T3" fmla="*/ 0 h 25"/>
              <a:gd name="T4" fmla="*/ 90531968 w 84"/>
              <a:gd name="T5" fmla="*/ 37935408 h 25"/>
              <a:gd name="T6" fmla="*/ 144285324 w 84"/>
              <a:gd name="T7" fmla="*/ 0 h 25"/>
              <a:gd name="T8" fmla="*/ 237646416 w 84"/>
              <a:gd name="T9" fmla="*/ 0 h 25"/>
              <a:gd name="T10" fmla="*/ 144285324 w 84"/>
              <a:gd name="T11" fmla="*/ 79032100 h 25"/>
              <a:gd name="T12" fmla="*/ 53753356 w 84"/>
              <a:gd name="T13" fmla="*/ 79032100 h 25"/>
              <a:gd name="T14" fmla="*/ 0 w 84"/>
              <a:gd name="T15" fmla="*/ 79032100 h 25"/>
              <a:gd name="T16" fmla="*/ 0 w 84"/>
              <a:gd name="T17" fmla="*/ 0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5" name="Freeform 352"/>
          <p:cNvSpPr>
            <a:spLocks/>
          </p:cNvSpPr>
          <p:nvPr/>
        </p:nvSpPr>
        <p:spPr bwMode="auto">
          <a:xfrm>
            <a:off x="2713892" y="1627188"/>
            <a:ext cx="130420" cy="44450"/>
          </a:xfrm>
          <a:custGeom>
            <a:avLst/>
            <a:gdLst>
              <a:gd name="T0" fmla="*/ 0 w 84"/>
              <a:gd name="T1" fmla="*/ 0 h 25"/>
              <a:gd name="T2" fmla="*/ 53753356 w 84"/>
              <a:gd name="T3" fmla="*/ 0 h 25"/>
              <a:gd name="T4" fmla="*/ 90531968 w 84"/>
              <a:gd name="T5" fmla="*/ 37935408 h 25"/>
              <a:gd name="T6" fmla="*/ 144285324 w 84"/>
              <a:gd name="T7" fmla="*/ 0 h 25"/>
              <a:gd name="T8" fmla="*/ 237646416 w 84"/>
              <a:gd name="T9" fmla="*/ 0 h 25"/>
              <a:gd name="T10" fmla="*/ 144285324 w 84"/>
              <a:gd name="T11" fmla="*/ 79032100 h 25"/>
              <a:gd name="T12" fmla="*/ 53753356 w 84"/>
              <a:gd name="T13" fmla="*/ 79032100 h 25"/>
              <a:gd name="T14" fmla="*/ 0 w 84"/>
              <a:gd name="T15" fmla="*/ 79032100 h 25"/>
              <a:gd name="T16" fmla="*/ 0 w 84"/>
              <a:gd name="T17" fmla="*/ 0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6" name="Freeform 353"/>
          <p:cNvSpPr>
            <a:spLocks/>
          </p:cNvSpPr>
          <p:nvPr/>
        </p:nvSpPr>
        <p:spPr bwMode="auto">
          <a:xfrm>
            <a:off x="2649416" y="1700214"/>
            <a:ext cx="133350" cy="77787"/>
          </a:xfrm>
          <a:custGeom>
            <a:avLst/>
            <a:gdLst>
              <a:gd name="T0" fmla="*/ 0 w 85"/>
              <a:gd name="T1" fmla="*/ 65449620 h 43"/>
              <a:gd name="T2" fmla="*/ 92432526 w 85"/>
              <a:gd name="T3" fmla="*/ 39269772 h 43"/>
              <a:gd name="T4" fmla="*/ 92432526 w 85"/>
              <a:gd name="T5" fmla="*/ 0 h 43"/>
              <a:gd name="T6" fmla="*/ 245524216 w 85"/>
              <a:gd name="T7" fmla="*/ 0 h 43"/>
              <a:gd name="T8" fmla="*/ 210861594 w 85"/>
              <a:gd name="T9" fmla="*/ 39269772 h 43"/>
              <a:gd name="T10" fmla="*/ 176198972 w 85"/>
              <a:gd name="T11" fmla="*/ 101446911 h 43"/>
              <a:gd name="T12" fmla="*/ 57769904 w 85"/>
              <a:gd name="T13" fmla="*/ 140716683 h 43"/>
              <a:gd name="T14" fmla="*/ 31773362 w 85"/>
              <a:gd name="T15" fmla="*/ 101446911 h 43"/>
              <a:gd name="T16" fmla="*/ 0 w 85"/>
              <a:gd name="T17" fmla="*/ 101446911 h 43"/>
              <a:gd name="T18" fmla="*/ 0 w 85"/>
              <a:gd name="T19" fmla="*/ 65449620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7" name="Freeform 354"/>
          <p:cNvSpPr>
            <a:spLocks/>
          </p:cNvSpPr>
          <p:nvPr/>
        </p:nvSpPr>
        <p:spPr bwMode="auto">
          <a:xfrm>
            <a:off x="2649416" y="1700214"/>
            <a:ext cx="133350" cy="77787"/>
          </a:xfrm>
          <a:custGeom>
            <a:avLst/>
            <a:gdLst>
              <a:gd name="T0" fmla="*/ 0 w 85"/>
              <a:gd name="T1" fmla="*/ 65449620 h 43"/>
              <a:gd name="T2" fmla="*/ 92432526 w 85"/>
              <a:gd name="T3" fmla="*/ 39269772 h 43"/>
              <a:gd name="T4" fmla="*/ 92432526 w 85"/>
              <a:gd name="T5" fmla="*/ 0 h 43"/>
              <a:gd name="T6" fmla="*/ 245524216 w 85"/>
              <a:gd name="T7" fmla="*/ 0 h 43"/>
              <a:gd name="T8" fmla="*/ 210861594 w 85"/>
              <a:gd name="T9" fmla="*/ 39269772 h 43"/>
              <a:gd name="T10" fmla="*/ 176198972 w 85"/>
              <a:gd name="T11" fmla="*/ 101446911 h 43"/>
              <a:gd name="T12" fmla="*/ 57769904 w 85"/>
              <a:gd name="T13" fmla="*/ 140716683 h 43"/>
              <a:gd name="T14" fmla="*/ 31773362 w 85"/>
              <a:gd name="T15" fmla="*/ 101446911 h 43"/>
              <a:gd name="T16" fmla="*/ 0 w 85"/>
              <a:gd name="T17" fmla="*/ 101446911 h 43"/>
              <a:gd name="T18" fmla="*/ 0 w 85"/>
              <a:gd name="T19" fmla="*/ 65449620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8" name="Freeform 355"/>
          <p:cNvSpPr>
            <a:spLocks/>
          </p:cNvSpPr>
          <p:nvPr/>
        </p:nvSpPr>
        <p:spPr bwMode="auto">
          <a:xfrm>
            <a:off x="2370992" y="1608138"/>
            <a:ext cx="177312" cy="42862"/>
          </a:xfrm>
          <a:custGeom>
            <a:avLst/>
            <a:gdLst>
              <a:gd name="T0" fmla="*/ 0 w 113"/>
              <a:gd name="T1" fmla="*/ 76547960 h 24"/>
              <a:gd name="T2" fmla="*/ 208053403 w 113"/>
              <a:gd name="T3" fmla="*/ 0 h 24"/>
              <a:gd name="T4" fmla="*/ 326529201 w 113"/>
              <a:gd name="T5" fmla="*/ 0 h 24"/>
              <a:gd name="T6" fmla="*/ 208053403 w 113"/>
              <a:gd name="T7" fmla="*/ 76547960 h 24"/>
              <a:gd name="T8" fmla="*/ 182046727 w 113"/>
              <a:gd name="T9" fmla="*/ 38273980 h 24"/>
              <a:gd name="T10" fmla="*/ 92469123 w 113"/>
              <a:gd name="T11" fmla="*/ 76547960 h 24"/>
              <a:gd name="T12" fmla="*/ 0 w 113"/>
              <a:gd name="T13" fmla="*/ 7654796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69" name="Freeform 356"/>
          <p:cNvSpPr>
            <a:spLocks/>
          </p:cNvSpPr>
          <p:nvPr/>
        </p:nvSpPr>
        <p:spPr bwMode="auto">
          <a:xfrm>
            <a:off x="2370992" y="1608138"/>
            <a:ext cx="177312" cy="42862"/>
          </a:xfrm>
          <a:custGeom>
            <a:avLst/>
            <a:gdLst>
              <a:gd name="T0" fmla="*/ 0 w 113"/>
              <a:gd name="T1" fmla="*/ 76547960 h 24"/>
              <a:gd name="T2" fmla="*/ 208053403 w 113"/>
              <a:gd name="T3" fmla="*/ 0 h 24"/>
              <a:gd name="T4" fmla="*/ 326529201 w 113"/>
              <a:gd name="T5" fmla="*/ 0 h 24"/>
              <a:gd name="T6" fmla="*/ 208053403 w 113"/>
              <a:gd name="T7" fmla="*/ 76547960 h 24"/>
              <a:gd name="T8" fmla="*/ 182046727 w 113"/>
              <a:gd name="T9" fmla="*/ 38273980 h 24"/>
              <a:gd name="T10" fmla="*/ 92469123 w 113"/>
              <a:gd name="T11" fmla="*/ 76547960 h 24"/>
              <a:gd name="T12" fmla="*/ 0 w 113"/>
              <a:gd name="T13" fmla="*/ 7654796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0" name="Freeform 357"/>
          <p:cNvSpPr>
            <a:spLocks/>
          </p:cNvSpPr>
          <p:nvPr/>
        </p:nvSpPr>
        <p:spPr bwMode="auto">
          <a:xfrm>
            <a:off x="2434004" y="1627189"/>
            <a:ext cx="246185" cy="58737"/>
          </a:xfrm>
          <a:custGeom>
            <a:avLst/>
            <a:gdLst>
              <a:gd name="T0" fmla="*/ 0 w 158"/>
              <a:gd name="T1" fmla="*/ 76034157 h 33"/>
              <a:gd name="T2" fmla="*/ 151011279 w 158"/>
              <a:gd name="T3" fmla="*/ 0 h 33"/>
              <a:gd name="T4" fmla="*/ 247885834 w 158"/>
              <a:gd name="T5" fmla="*/ 38017078 h 33"/>
              <a:gd name="T6" fmla="*/ 247885834 w 158"/>
              <a:gd name="T7" fmla="*/ 76034157 h 33"/>
              <a:gd name="T8" fmla="*/ 299171569 w 158"/>
              <a:gd name="T9" fmla="*/ 76034157 h 33"/>
              <a:gd name="T10" fmla="*/ 299171569 w 158"/>
              <a:gd name="T11" fmla="*/ 38017078 h 33"/>
              <a:gd name="T12" fmla="*/ 333363184 w 158"/>
              <a:gd name="T13" fmla="*/ 38017078 h 33"/>
              <a:gd name="T14" fmla="*/ 299171569 w 158"/>
              <a:gd name="T15" fmla="*/ 38017078 h 33"/>
              <a:gd name="T16" fmla="*/ 390349209 w 158"/>
              <a:gd name="T17" fmla="*/ 0 h 33"/>
              <a:gd name="T18" fmla="*/ 390349209 w 158"/>
              <a:gd name="T19" fmla="*/ 38017078 h 33"/>
              <a:gd name="T20" fmla="*/ 450182848 w 158"/>
              <a:gd name="T21" fmla="*/ 38017078 h 33"/>
              <a:gd name="T22" fmla="*/ 390349209 w 158"/>
              <a:gd name="T23" fmla="*/ 76034157 h 33"/>
              <a:gd name="T24" fmla="*/ 151011279 w 158"/>
              <a:gd name="T25" fmla="*/ 104546520 h 33"/>
              <a:gd name="T26" fmla="*/ 122518266 w 158"/>
              <a:gd name="T27" fmla="*/ 76034157 h 33"/>
              <a:gd name="T28" fmla="*/ 91175953 w 158"/>
              <a:gd name="T29" fmla="*/ 76034157 h 33"/>
              <a:gd name="T30" fmla="*/ 0 w 158"/>
              <a:gd name="T31" fmla="*/ 7603415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1" name="Freeform 358"/>
          <p:cNvSpPr>
            <a:spLocks/>
          </p:cNvSpPr>
          <p:nvPr/>
        </p:nvSpPr>
        <p:spPr bwMode="auto">
          <a:xfrm>
            <a:off x="2434004" y="1627189"/>
            <a:ext cx="246185" cy="58737"/>
          </a:xfrm>
          <a:custGeom>
            <a:avLst/>
            <a:gdLst>
              <a:gd name="T0" fmla="*/ 0 w 158"/>
              <a:gd name="T1" fmla="*/ 76034157 h 33"/>
              <a:gd name="T2" fmla="*/ 151011279 w 158"/>
              <a:gd name="T3" fmla="*/ 0 h 33"/>
              <a:gd name="T4" fmla="*/ 247885834 w 158"/>
              <a:gd name="T5" fmla="*/ 38017078 h 33"/>
              <a:gd name="T6" fmla="*/ 247885834 w 158"/>
              <a:gd name="T7" fmla="*/ 76034157 h 33"/>
              <a:gd name="T8" fmla="*/ 299171569 w 158"/>
              <a:gd name="T9" fmla="*/ 76034157 h 33"/>
              <a:gd name="T10" fmla="*/ 299171569 w 158"/>
              <a:gd name="T11" fmla="*/ 38017078 h 33"/>
              <a:gd name="T12" fmla="*/ 333363184 w 158"/>
              <a:gd name="T13" fmla="*/ 38017078 h 33"/>
              <a:gd name="T14" fmla="*/ 299171569 w 158"/>
              <a:gd name="T15" fmla="*/ 38017078 h 33"/>
              <a:gd name="T16" fmla="*/ 390349209 w 158"/>
              <a:gd name="T17" fmla="*/ 0 h 33"/>
              <a:gd name="T18" fmla="*/ 390349209 w 158"/>
              <a:gd name="T19" fmla="*/ 38017078 h 33"/>
              <a:gd name="T20" fmla="*/ 450182848 w 158"/>
              <a:gd name="T21" fmla="*/ 38017078 h 33"/>
              <a:gd name="T22" fmla="*/ 390349209 w 158"/>
              <a:gd name="T23" fmla="*/ 76034157 h 33"/>
              <a:gd name="T24" fmla="*/ 151011279 w 158"/>
              <a:gd name="T25" fmla="*/ 104546520 h 33"/>
              <a:gd name="T26" fmla="*/ 122518266 w 158"/>
              <a:gd name="T27" fmla="*/ 76034157 h 33"/>
              <a:gd name="T28" fmla="*/ 91175953 w 158"/>
              <a:gd name="T29" fmla="*/ 76034157 h 33"/>
              <a:gd name="T30" fmla="*/ 0 w 158"/>
              <a:gd name="T31" fmla="*/ 7603415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2" name="Freeform 359"/>
          <p:cNvSpPr>
            <a:spLocks/>
          </p:cNvSpPr>
          <p:nvPr/>
        </p:nvSpPr>
        <p:spPr bwMode="auto">
          <a:xfrm>
            <a:off x="2288931" y="1700213"/>
            <a:ext cx="339969" cy="150812"/>
          </a:xfrm>
          <a:custGeom>
            <a:avLst/>
            <a:gdLst>
              <a:gd name="T0" fmla="*/ 31396730 w 218"/>
              <a:gd name="T1" fmla="*/ 138605205 h 84"/>
              <a:gd name="T2" fmla="*/ 114169621 w 218"/>
              <a:gd name="T3" fmla="*/ 64468539 h 84"/>
              <a:gd name="T4" fmla="*/ 265444622 w 218"/>
              <a:gd name="T5" fmla="*/ 38681483 h 84"/>
              <a:gd name="T6" fmla="*/ 296841353 w 218"/>
              <a:gd name="T7" fmla="*/ 38681483 h 84"/>
              <a:gd name="T8" fmla="*/ 296841353 w 218"/>
              <a:gd name="T9" fmla="*/ 64468539 h 84"/>
              <a:gd name="T10" fmla="*/ 356779644 w 218"/>
              <a:gd name="T11" fmla="*/ 38681483 h 84"/>
              <a:gd name="T12" fmla="*/ 473804434 w 218"/>
              <a:gd name="T13" fmla="*/ 64468539 h 84"/>
              <a:gd name="T14" fmla="*/ 565139456 w 218"/>
              <a:gd name="T15" fmla="*/ 0 h 84"/>
              <a:gd name="T16" fmla="*/ 622224266 w 218"/>
              <a:gd name="T17" fmla="*/ 38681483 h 84"/>
              <a:gd name="T18" fmla="*/ 539451375 w 218"/>
              <a:gd name="T19" fmla="*/ 64468539 h 84"/>
              <a:gd name="T20" fmla="*/ 539451375 w 218"/>
              <a:gd name="T21" fmla="*/ 138605205 h 84"/>
              <a:gd name="T22" fmla="*/ 513763295 w 218"/>
              <a:gd name="T23" fmla="*/ 138605205 h 84"/>
              <a:gd name="T24" fmla="*/ 513763295 w 218"/>
              <a:gd name="T25" fmla="*/ 174063979 h 84"/>
              <a:gd name="T26" fmla="*/ 599389666 w 218"/>
              <a:gd name="T27" fmla="*/ 206296453 h 84"/>
              <a:gd name="T28" fmla="*/ 473804434 w 218"/>
              <a:gd name="T29" fmla="*/ 270764992 h 84"/>
              <a:gd name="T30" fmla="*/ 416719624 w 218"/>
              <a:gd name="T31" fmla="*/ 270764992 h 84"/>
              <a:gd name="T32" fmla="*/ 356779644 w 218"/>
              <a:gd name="T33" fmla="*/ 232083510 h 84"/>
              <a:gd name="T34" fmla="*/ 57084811 w 218"/>
              <a:gd name="T35" fmla="*/ 270764992 h 84"/>
              <a:gd name="T36" fmla="*/ 82772891 w 218"/>
              <a:gd name="T37" fmla="*/ 232083510 h 84"/>
              <a:gd name="T38" fmla="*/ 0 w 218"/>
              <a:gd name="T39" fmla="*/ 232083510 h 84"/>
              <a:gd name="T40" fmla="*/ 31396730 w 218"/>
              <a:gd name="T41" fmla="*/ 206296453 h 84"/>
              <a:gd name="T42" fmla="*/ 182671732 w 218"/>
              <a:gd name="T43" fmla="*/ 174063979 h 84"/>
              <a:gd name="T44" fmla="*/ 31396730 w 218"/>
              <a:gd name="T45" fmla="*/ 174063979 h 84"/>
              <a:gd name="T46" fmla="*/ 31396730 w 218"/>
              <a:gd name="T47" fmla="*/ 138605205 h 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3" name="Freeform 360"/>
          <p:cNvSpPr>
            <a:spLocks/>
          </p:cNvSpPr>
          <p:nvPr/>
        </p:nvSpPr>
        <p:spPr bwMode="auto">
          <a:xfrm>
            <a:off x="2288931" y="1700213"/>
            <a:ext cx="339969" cy="150812"/>
          </a:xfrm>
          <a:custGeom>
            <a:avLst/>
            <a:gdLst>
              <a:gd name="T0" fmla="*/ 31396730 w 218"/>
              <a:gd name="T1" fmla="*/ 138605205 h 84"/>
              <a:gd name="T2" fmla="*/ 114169621 w 218"/>
              <a:gd name="T3" fmla="*/ 64468539 h 84"/>
              <a:gd name="T4" fmla="*/ 265444622 w 218"/>
              <a:gd name="T5" fmla="*/ 38681483 h 84"/>
              <a:gd name="T6" fmla="*/ 296841353 w 218"/>
              <a:gd name="T7" fmla="*/ 38681483 h 84"/>
              <a:gd name="T8" fmla="*/ 296841353 w 218"/>
              <a:gd name="T9" fmla="*/ 64468539 h 84"/>
              <a:gd name="T10" fmla="*/ 356779644 w 218"/>
              <a:gd name="T11" fmla="*/ 38681483 h 84"/>
              <a:gd name="T12" fmla="*/ 473804434 w 218"/>
              <a:gd name="T13" fmla="*/ 64468539 h 84"/>
              <a:gd name="T14" fmla="*/ 565139456 w 218"/>
              <a:gd name="T15" fmla="*/ 0 h 84"/>
              <a:gd name="T16" fmla="*/ 622224266 w 218"/>
              <a:gd name="T17" fmla="*/ 38681483 h 84"/>
              <a:gd name="T18" fmla="*/ 539451375 w 218"/>
              <a:gd name="T19" fmla="*/ 64468539 h 84"/>
              <a:gd name="T20" fmla="*/ 539451375 w 218"/>
              <a:gd name="T21" fmla="*/ 138605205 h 84"/>
              <a:gd name="T22" fmla="*/ 513763295 w 218"/>
              <a:gd name="T23" fmla="*/ 138605205 h 84"/>
              <a:gd name="T24" fmla="*/ 513763295 w 218"/>
              <a:gd name="T25" fmla="*/ 174063979 h 84"/>
              <a:gd name="T26" fmla="*/ 599389666 w 218"/>
              <a:gd name="T27" fmla="*/ 206296453 h 84"/>
              <a:gd name="T28" fmla="*/ 473804434 w 218"/>
              <a:gd name="T29" fmla="*/ 270764992 h 84"/>
              <a:gd name="T30" fmla="*/ 416719624 w 218"/>
              <a:gd name="T31" fmla="*/ 270764992 h 84"/>
              <a:gd name="T32" fmla="*/ 356779644 w 218"/>
              <a:gd name="T33" fmla="*/ 232083510 h 84"/>
              <a:gd name="T34" fmla="*/ 57084811 w 218"/>
              <a:gd name="T35" fmla="*/ 270764992 h 84"/>
              <a:gd name="T36" fmla="*/ 82772891 w 218"/>
              <a:gd name="T37" fmla="*/ 232083510 h 84"/>
              <a:gd name="T38" fmla="*/ 0 w 218"/>
              <a:gd name="T39" fmla="*/ 232083510 h 84"/>
              <a:gd name="T40" fmla="*/ 31396730 w 218"/>
              <a:gd name="T41" fmla="*/ 206296453 h 84"/>
              <a:gd name="T42" fmla="*/ 182671732 w 218"/>
              <a:gd name="T43" fmla="*/ 174063979 h 84"/>
              <a:gd name="T44" fmla="*/ 31396730 w 218"/>
              <a:gd name="T45" fmla="*/ 174063979 h 84"/>
              <a:gd name="T46" fmla="*/ 31396730 w 218"/>
              <a:gd name="T47" fmla="*/ 138605205 h 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674" name="Freeform 361"/>
          <p:cNvSpPr>
            <a:spLocks/>
          </p:cNvSpPr>
          <p:nvPr/>
        </p:nvSpPr>
        <p:spPr bwMode="auto">
          <a:xfrm>
            <a:off x="2193681" y="1685926"/>
            <a:ext cx="240323" cy="92075"/>
          </a:xfrm>
          <a:custGeom>
            <a:avLst/>
            <a:gdLst>
              <a:gd name="T0" fmla="*/ 0 w 154"/>
              <a:gd name="T1" fmla="*/ 127117662 h 51"/>
              <a:gd name="T2" fmla="*/ 148619276 w 154"/>
              <a:gd name="T3" fmla="*/ 65189100 h 51"/>
              <a:gd name="T4" fmla="*/ 148619276 w 154"/>
              <a:gd name="T5" fmla="*/ 26075279 h 51"/>
              <a:gd name="T6" fmla="*/ 288665598 w 154"/>
              <a:gd name="T7" fmla="*/ 0 h 51"/>
              <a:gd name="T8" fmla="*/ 414421411 w 154"/>
              <a:gd name="T9" fmla="*/ 26075279 h 51"/>
              <a:gd name="T10" fmla="*/ 440143653 w 154"/>
              <a:gd name="T11" fmla="*/ 65189100 h 51"/>
              <a:gd name="T12" fmla="*/ 231503558 w 154"/>
              <a:gd name="T13" fmla="*/ 91264379 h 51"/>
              <a:gd name="T14" fmla="*/ 105749436 w 154"/>
              <a:gd name="T15" fmla="*/ 166231483 h 51"/>
              <a:gd name="T16" fmla="*/ 22865154 w 154"/>
              <a:gd name="T17" fmla="*/ 166231483 h 51"/>
              <a:gd name="T18" fmla="*/ 22865154 w 154"/>
              <a:gd name="T19" fmla="*/ 127117662 h 51"/>
              <a:gd name="T20" fmla="*/ 0 w 154"/>
              <a:gd name="T21" fmla="*/ 127117662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5" name="Freeform 362"/>
          <p:cNvSpPr>
            <a:spLocks/>
          </p:cNvSpPr>
          <p:nvPr/>
        </p:nvSpPr>
        <p:spPr bwMode="auto">
          <a:xfrm>
            <a:off x="2193681" y="1685926"/>
            <a:ext cx="240323" cy="92075"/>
          </a:xfrm>
          <a:custGeom>
            <a:avLst/>
            <a:gdLst>
              <a:gd name="T0" fmla="*/ 0 w 154"/>
              <a:gd name="T1" fmla="*/ 127117662 h 51"/>
              <a:gd name="T2" fmla="*/ 148619276 w 154"/>
              <a:gd name="T3" fmla="*/ 65189100 h 51"/>
              <a:gd name="T4" fmla="*/ 148619276 w 154"/>
              <a:gd name="T5" fmla="*/ 26075279 h 51"/>
              <a:gd name="T6" fmla="*/ 288665598 w 154"/>
              <a:gd name="T7" fmla="*/ 0 h 51"/>
              <a:gd name="T8" fmla="*/ 414421411 w 154"/>
              <a:gd name="T9" fmla="*/ 26075279 h 51"/>
              <a:gd name="T10" fmla="*/ 440143653 w 154"/>
              <a:gd name="T11" fmla="*/ 65189100 h 51"/>
              <a:gd name="T12" fmla="*/ 231503558 w 154"/>
              <a:gd name="T13" fmla="*/ 91264379 h 51"/>
              <a:gd name="T14" fmla="*/ 105749436 w 154"/>
              <a:gd name="T15" fmla="*/ 166231483 h 51"/>
              <a:gd name="T16" fmla="*/ 22865154 w 154"/>
              <a:gd name="T17" fmla="*/ 166231483 h 51"/>
              <a:gd name="T18" fmla="*/ 22865154 w 154"/>
              <a:gd name="T19" fmla="*/ 127117662 h 51"/>
              <a:gd name="T20" fmla="*/ 0 w 154"/>
              <a:gd name="T21" fmla="*/ 127117662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6" name="Freeform 363"/>
          <p:cNvSpPr>
            <a:spLocks/>
          </p:cNvSpPr>
          <p:nvPr/>
        </p:nvSpPr>
        <p:spPr bwMode="auto">
          <a:xfrm>
            <a:off x="8299939" y="1997075"/>
            <a:ext cx="80597" cy="44450"/>
          </a:xfrm>
          <a:custGeom>
            <a:avLst/>
            <a:gdLst>
              <a:gd name="T0" fmla="*/ 0 w 52"/>
              <a:gd name="T1" fmla="*/ 0 h 25"/>
              <a:gd name="T2" fmla="*/ 146606922 w 52"/>
              <a:gd name="T3" fmla="*/ 79032100 h 25"/>
              <a:gd name="T4" fmla="*/ 121232421 w 52"/>
              <a:gd name="T5" fmla="*/ 79032100 h 25"/>
              <a:gd name="T6" fmla="*/ 25374501 w 52"/>
              <a:gd name="T7" fmla="*/ 79032100 h 25"/>
              <a:gd name="T8" fmla="*/ 0 w 52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7" name="Freeform 364"/>
          <p:cNvSpPr>
            <a:spLocks/>
          </p:cNvSpPr>
          <p:nvPr/>
        </p:nvSpPr>
        <p:spPr bwMode="auto">
          <a:xfrm>
            <a:off x="8299939" y="1997075"/>
            <a:ext cx="80597" cy="44450"/>
          </a:xfrm>
          <a:custGeom>
            <a:avLst/>
            <a:gdLst>
              <a:gd name="T0" fmla="*/ 0 w 52"/>
              <a:gd name="T1" fmla="*/ 0 h 25"/>
              <a:gd name="T2" fmla="*/ 146606922 w 52"/>
              <a:gd name="T3" fmla="*/ 79032100 h 25"/>
              <a:gd name="T4" fmla="*/ 121232421 w 52"/>
              <a:gd name="T5" fmla="*/ 79032100 h 25"/>
              <a:gd name="T6" fmla="*/ 25374501 w 52"/>
              <a:gd name="T7" fmla="*/ 79032100 h 25"/>
              <a:gd name="T8" fmla="*/ 0 w 52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8" name="Freeform 365"/>
          <p:cNvSpPr>
            <a:spLocks/>
          </p:cNvSpPr>
          <p:nvPr/>
        </p:nvSpPr>
        <p:spPr bwMode="auto">
          <a:xfrm>
            <a:off x="907074" y="2106613"/>
            <a:ext cx="54219" cy="42862"/>
          </a:xfrm>
          <a:custGeom>
            <a:avLst/>
            <a:gdLst>
              <a:gd name="T0" fmla="*/ 0 w 35"/>
              <a:gd name="T1" fmla="*/ 0 h 24"/>
              <a:gd name="T2" fmla="*/ 98572433 w 35"/>
              <a:gd name="T3" fmla="*/ 0 h 24"/>
              <a:gd name="T4" fmla="*/ 39429309 w 35"/>
              <a:gd name="T5" fmla="*/ 76547960 h 24"/>
              <a:gd name="T6" fmla="*/ 0 w 35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79" name="Freeform 366"/>
          <p:cNvSpPr>
            <a:spLocks/>
          </p:cNvSpPr>
          <p:nvPr/>
        </p:nvSpPr>
        <p:spPr bwMode="auto">
          <a:xfrm>
            <a:off x="907074" y="2106613"/>
            <a:ext cx="54219" cy="42862"/>
          </a:xfrm>
          <a:custGeom>
            <a:avLst/>
            <a:gdLst>
              <a:gd name="T0" fmla="*/ 0 w 35"/>
              <a:gd name="T1" fmla="*/ 0 h 24"/>
              <a:gd name="T2" fmla="*/ 98572433 w 35"/>
              <a:gd name="T3" fmla="*/ 0 h 24"/>
              <a:gd name="T4" fmla="*/ 39429309 w 35"/>
              <a:gd name="T5" fmla="*/ 76547960 h 24"/>
              <a:gd name="T6" fmla="*/ 0 w 35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0" name="Freeform 367"/>
          <p:cNvSpPr>
            <a:spLocks/>
          </p:cNvSpPr>
          <p:nvPr/>
        </p:nvSpPr>
        <p:spPr bwMode="auto">
          <a:xfrm>
            <a:off x="1091712" y="2170113"/>
            <a:ext cx="80596" cy="49212"/>
          </a:xfrm>
          <a:custGeom>
            <a:avLst/>
            <a:gdLst>
              <a:gd name="T0" fmla="*/ 0 w 52"/>
              <a:gd name="T1" fmla="*/ 86493605 h 28"/>
              <a:gd name="T2" fmla="*/ 146603564 w 52"/>
              <a:gd name="T3" fmla="*/ 0 h 28"/>
              <a:gd name="T4" fmla="*/ 146603564 w 52"/>
              <a:gd name="T5" fmla="*/ 24713212 h 28"/>
              <a:gd name="T6" fmla="*/ 118410184 w 52"/>
              <a:gd name="T7" fmla="*/ 24713212 h 28"/>
              <a:gd name="T8" fmla="*/ 118410184 w 52"/>
              <a:gd name="T9" fmla="*/ 49424666 h 28"/>
              <a:gd name="T10" fmla="*/ 0 w 52"/>
              <a:gd name="T11" fmla="*/ 86493605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1" name="Freeform 368"/>
          <p:cNvSpPr>
            <a:spLocks/>
          </p:cNvSpPr>
          <p:nvPr/>
        </p:nvSpPr>
        <p:spPr bwMode="auto">
          <a:xfrm>
            <a:off x="1091712" y="2170113"/>
            <a:ext cx="80596" cy="49212"/>
          </a:xfrm>
          <a:custGeom>
            <a:avLst/>
            <a:gdLst>
              <a:gd name="T0" fmla="*/ 0 w 52"/>
              <a:gd name="T1" fmla="*/ 86493605 h 28"/>
              <a:gd name="T2" fmla="*/ 146603564 w 52"/>
              <a:gd name="T3" fmla="*/ 0 h 28"/>
              <a:gd name="T4" fmla="*/ 146603564 w 52"/>
              <a:gd name="T5" fmla="*/ 24713212 h 28"/>
              <a:gd name="T6" fmla="*/ 118410184 w 52"/>
              <a:gd name="T7" fmla="*/ 24713212 h 28"/>
              <a:gd name="T8" fmla="*/ 118410184 w 52"/>
              <a:gd name="T9" fmla="*/ 49424666 h 28"/>
              <a:gd name="T10" fmla="*/ 0 w 52"/>
              <a:gd name="T11" fmla="*/ 86493605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2" name="Freeform 369"/>
          <p:cNvSpPr>
            <a:spLocks/>
          </p:cNvSpPr>
          <p:nvPr/>
        </p:nvSpPr>
        <p:spPr bwMode="auto">
          <a:xfrm>
            <a:off x="1469781" y="2319338"/>
            <a:ext cx="45426" cy="74612"/>
          </a:xfrm>
          <a:custGeom>
            <a:avLst/>
            <a:gdLst>
              <a:gd name="T0" fmla="*/ 25917754 w 29"/>
              <a:gd name="T1" fmla="*/ 0 h 42"/>
              <a:gd name="T2" fmla="*/ 83511067 w 29"/>
              <a:gd name="T3" fmla="*/ 0 h 42"/>
              <a:gd name="T4" fmla="*/ 25917754 w 29"/>
              <a:gd name="T5" fmla="*/ 88363702 h 42"/>
              <a:gd name="T6" fmla="*/ 25917754 w 29"/>
              <a:gd name="T7" fmla="*/ 132546442 h 42"/>
              <a:gd name="T8" fmla="*/ 0 w 29"/>
              <a:gd name="T9" fmla="*/ 88363702 h 42"/>
              <a:gd name="T10" fmla="*/ 0 w 29"/>
              <a:gd name="T11" fmla="*/ 25247280 h 42"/>
              <a:gd name="T12" fmla="*/ 25917754 w 29"/>
              <a:gd name="T13" fmla="*/ 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3" name="Freeform 370"/>
          <p:cNvSpPr>
            <a:spLocks/>
          </p:cNvSpPr>
          <p:nvPr/>
        </p:nvSpPr>
        <p:spPr bwMode="auto">
          <a:xfrm>
            <a:off x="1469781" y="2319338"/>
            <a:ext cx="45426" cy="74612"/>
          </a:xfrm>
          <a:custGeom>
            <a:avLst/>
            <a:gdLst>
              <a:gd name="T0" fmla="*/ 25917754 w 29"/>
              <a:gd name="T1" fmla="*/ 0 h 42"/>
              <a:gd name="T2" fmla="*/ 83511067 w 29"/>
              <a:gd name="T3" fmla="*/ 0 h 42"/>
              <a:gd name="T4" fmla="*/ 25917754 w 29"/>
              <a:gd name="T5" fmla="*/ 88363702 h 42"/>
              <a:gd name="T6" fmla="*/ 25917754 w 29"/>
              <a:gd name="T7" fmla="*/ 132546442 h 42"/>
              <a:gd name="T8" fmla="*/ 0 w 29"/>
              <a:gd name="T9" fmla="*/ 88363702 h 42"/>
              <a:gd name="T10" fmla="*/ 0 w 29"/>
              <a:gd name="T11" fmla="*/ 25247280 h 42"/>
              <a:gd name="T12" fmla="*/ 25917754 w 29"/>
              <a:gd name="T13" fmla="*/ 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4" name="Freeform 371"/>
          <p:cNvSpPr>
            <a:spLocks/>
          </p:cNvSpPr>
          <p:nvPr/>
        </p:nvSpPr>
        <p:spPr bwMode="auto">
          <a:xfrm>
            <a:off x="1515208" y="2427289"/>
            <a:ext cx="67408" cy="90487"/>
          </a:xfrm>
          <a:custGeom>
            <a:avLst/>
            <a:gdLst>
              <a:gd name="T0" fmla="*/ 0 w 43"/>
              <a:gd name="T1" fmla="*/ 0 h 51"/>
              <a:gd name="T2" fmla="*/ 89406376 w 43"/>
              <a:gd name="T3" fmla="*/ 34628133 h 51"/>
              <a:gd name="T4" fmla="*/ 124015131 w 43"/>
              <a:gd name="T5" fmla="*/ 132215701 h 51"/>
              <a:gd name="T6" fmla="*/ 89406376 w 43"/>
              <a:gd name="T7" fmla="*/ 160547003 h 51"/>
              <a:gd name="T8" fmla="*/ 63450234 w 43"/>
              <a:gd name="T9" fmla="*/ 132215701 h 51"/>
              <a:gd name="T10" fmla="*/ 63450234 w 43"/>
              <a:gd name="T11" fmla="*/ 88143209 h 51"/>
              <a:gd name="T12" fmla="*/ 31725117 w 43"/>
              <a:gd name="T13" fmla="*/ 88143209 h 51"/>
              <a:gd name="T14" fmla="*/ 31725117 w 43"/>
              <a:gd name="T15" fmla="*/ 62959435 h 51"/>
              <a:gd name="T16" fmla="*/ 0 w 43"/>
              <a:gd name="T17" fmla="*/ 34628133 h 51"/>
              <a:gd name="T18" fmla="*/ 0 w 43"/>
              <a:gd name="T19" fmla="*/ 0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5" name="Freeform 372"/>
          <p:cNvSpPr>
            <a:spLocks/>
          </p:cNvSpPr>
          <p:nvPr/>
        </p:nvSpPr>
        <p:spPr bwMode="auto">
          <a:xfrm>
            <a:off x="1515208" y="2427289"/>
            <a:ext cx="67408" cy="90487"/>
          </a:xfrm>
          <a:custGeom>
            <a:avLst/>
            <a:gdLst>
              <a:gd name="T0" fmla="*/ 0 w 43"/>
              <a:gd name="T1" fmla="*/ 0 h 51"/>
              <a:gd name="T2" fmla="*/ 89406376 w 43"/>
              <a:gd name="T3" fmla="*/ 34628133 h 51"/>
              <a:gd name="T4" fmla="*/ 124015131 w 43"/>
              <a:gd name="T5" fmla="*/ 132215701 h 51"/>
              <a:gd name="T6" fmla="*/ 89406376 w 43"/>
              <a:gd name="T7" fmla="*/ 160547003 h 51"/>
              <a:gd name="T8" fmla="*/ 63450234 w 43"/>
              <a:gd name="T9" fmla="*/ 132215701 h 51"/>
              <a:gd name="T10" fmla="*/ 63450234 w 43"/>
              <a:gd name="T11" fmla="*/ 88143209 h 51"/>
              <a:gd name="T12" fmla="*/ 31725117 w 43"/>
              <a:gd name="T13" fmla="*/ 88143209 h 51"/>
              <a:gd name="T14" fmla="*/ 31725117 w 43"/>
              <a:gd name="T15" fmla="*/ 62959435 h 51"/>
              <a:gd name="T16" fmla="*/ 0 w 43"/>
              <a:gd name="T17" fmla="*/ 34628133 h 51"/>
              <a:gd name="T18" fmla="*/ 0 w 43"/>
              <a:gd name="T19" fmla="*/ 0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6" name="Freeform 373"/>
          <p:cNvSpPr>
            <a:spLocks/>
          </p:cNvSpPr>
          <p:nvPr/>
        </p:nvSpPr>
        <p:spPr bwMode="auto">
          <a:xfrm>
            <a:off x="3338146" y="1463676"/>
            <a:ext cx="1097574" cy="665163"/>
          </a:xfrm>
          <a:custGeom>
            <a:avLst/>
            <a:gdLst>
              <a:gd name="T0" fmla="*/ 22950805 w 702"/>
              <a:gd name="T1" fmla="*/ 203606394 h 370"/>
              <a:gd name="T2" fmla="*/ 327056589 w 702"/>
              <a:gd name="T3" fmla="*/ 164825594 h 370"/>
              <a:gd name="T4" fmla="*/ 235249983 w 702"/>
              <a:gd name="T5" fmla="*/ 138970528 h 370"/>
              <a:gd name="T6" fmla="*/ 510666414 w 702"/>
              <a:gd name="T7" fmla="*/ 93723264 h 370"/>
              <a:gd name="T8" fmla="*/ 803295102 w 702"/>
              <a:gd name="T9" fmla="*/ 64637664 h 370"/>
              <a:gd name="T10" fmla="*/ 1557819321 w 702"/>
              <a:gd name="T11" fmla="*/ 0 h 370"/>
              <a:gd name="T12" fmla="*/ 1709872214 w 702"/>
              <a:gd name="T13" fmla="*/ 64637664 h 370"/>
              <a:gd name="T14" fmla="*/ 2013976304 w 702"/>
              <a:gd name="T15" fmla="*/ 93723264 h 370"/>
              <a:gd name="T16" fmla="*/ 1735692292 w 702"/>
              <a:gd name="T17" fmla="*/ 203606394 h 370"/>
              <a:gd name="T18" fmla="*/ 1709872214 w 702"/>
              <a:gd name="T19" fmla="*/ 232693793 h 370"/>
              <a:gd name="T20" fmla="*/ 1735692292 w 702"/>
              <a:gd name="T21" fmla="*/ 297331456 h 370"/>
              <a:gd name="T22" fmla="*/ 1626673429 w 702"/>
              <a:gd name="T23" fmla="*/ 332881722 h 370"/>
              <a:gd name="T24" fmla="*/ 1652493508 w 702"/>
              <a:gd name="T25" fmla="*/ 400749921 h 370"/>
              <a:gd name="T26" fmla="*/ 1652493508 w 702"/>
              <a:gd name="T27" fmla="*/ 426604987 h 370"/>
              <a:gd name="T28" fmla="*/ 1534868517 w 702"/>
              <a:gd name="T29" fmla="*/ 468619918 h 370"/>
              <a:gd name="T30" fmla="*/ 1534868517 w 702"/>
              <a:gd name="T31" fmla="*/ 530025249 h 370"/>
              <a:gd name="T32" fmla="*/ 1534868517 w 702"/>
              <a:gd name="T33" fmla="*/ 604358113 h 370"/>
              <a:gd name="T34" fmla="*/ 1417241832 w 702"/>
              <a:gd name="T35" fmla="*/ 568807847 h 370"/>
              <a:gd name="T36" fmla="*/ 1503309890 w 702"/>
              <a:gd name="T37" fmla="*/ 633445511 h 370"/>
              <a:gd name="T38" fmla="*/ 1325436919 w 702"/>
              <a:gd name="T39" fmla="*/ 698081378 h 370"/>
              <a:gd name="T40" fmla="*/ 929527916 w 702"/>
              <a:gd name="T41" fmla="*/ 869369839 h 370"/>
              <a:gd name="T42" fmla="*/ 745916397 w 702"/>
              <a:gd name="T43" fmla="*/ 895224904 h 370"/>
              <a:gd name="T44" fmla="*/ 720096318 w 702"/>
              <a:gd name="T45" fmla="*/ 934007503 h 370"/>
              <a:gd name="T46" fmla="*/ 593865198 w 702"/>
              <a:gd name="T47" fmla="*/ 1037427765 h 370"/>
              <a:gd name="T48" fmla="*/ 510666414 w 702"/>
              <a:gd name="T49" fmla="*/ 1195788693 h 370"/>
              <a:gd name="T50" fmla="*/ 358613522 w 702"/>
              <a:gd name="T51" fmla="*/ 1131151029 h 370"/>
              <a:gd name="T52" fmla="*/ 301236510 w 702"/>
              <a:gd name="T53" fmla="*/ 998645167 h 370"/>
              <a:gd name="T54" fmla="*/ 275414738 w 702"/>
              <a:gd name="T55" fmla="*/ 934007503 h 370"/>
              <a:gd name="T56" fmla="*/ 275414738 w 702"/>
              <a:gd name="T57" fmla="*/ 869369839 h 370"/>
              <a:gd name="T58" fmla="*/ 358613522 w 702"/>
              <a:gd name="T59" fmla="*/ 698081378 h 370"/>
              <a:gd name="T60" fmla="*/ 441812306 w 702"/>
              <a:gd name="T61" fmla="*/ 662531112 h 370"/>
              <a:gd name="T62" fmla="*/ 358613522 w 702"/>
              <a:gd name="T63" fmla="*/ 662531112 h 370"/>
              <a:gd name="T64" fmla="*/ 358613522 w 702"/>
              <a:gd name="T65" fmla="*/ 604358113 h 370"/>
              <a:gd name="T66" fmla="*/ 418861502 w 702"/>
              <a:gd name="T67" fmla="*/ 568807847 h 370"/>
              <a:gd name="T68" fmla="*/ 384433601 w 702"/>
              <a:gd name="T69" fmla="*/ 568807847 h 370"/>
              <a:gd name="T70" fmla="*/ 358613522 w 702"/>
              <a:gd name="T71" fmla="*/ 530025249 h 370"/>
              <a:gd name="T72" fmla="*/ 384433601 w 702"/>
              <a:gd name="T73" fmla="*/ 468619918 h 370"/>
              <a:gd name="T74" fmla="*/ 358613522 w 702"/>
              <a:gd name="T75" fmla="*/ 374896653 h 370"/>
              <a:gd name="T76" fmla="*/ 275414738 w 702"/>
              <a:gd name="T77" fmla="*/ 332881722 h 370"/>
              <a:gd name="T78" fmla="*/ 0 w 702"/>
              <a:gd name="T79" fmla="*/ 297331456 h 370"/>
              <a:gd name="T80" fmla="*/ 57378706 w 702"/>
              <a:gd name="T81" fmla="*/ 232693793 h 3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7" name="Freeform 374"/>
          <p:cNvSpPr>
            <a:spLocks/>
          </p:cNvSpPr>
          <p:nvPr/>
        </p:nvSpPr>
        <p:spPr bwMode="auto">
          <a:xfrm>
            <a:off x="3338146" y="1463676"/>
            <a:ext cx="1097574" cy="665163"/>
          </a:xfrm>
          <a:custGeom>
            <a:avLst/>
            <a:gdLst>
              <a:gd name="T0" fmla="*/ 22950805 w 702"/>
              <a:gd name="T1" fmla="*/ 203606394 h 370"/>
              <a:gd name="T2" fmla="*/ 327056589 w 702"/>
              <a:gd name="T3" fmla="*/ 164825594 h 370"/>
              <a:gd name="T4" fmla="*/ 235249983 w 702"/>
              <a:gd name="T5" fmla="*/ 138970528 h 370"/>
              <a:gd name="T6" fmla="*/ 510666414 w 702"/>
              <a:gd name="T7" fmla="*/ 93723264 h 370"/>
              <a:gd name="T8" fmla="*/ 803295102 w 702"/>
              <a:gd name="T9" fmla="*/ 64637664 h 370"/>
              <a:gd name="T10" fmla="*/ 1557819321 w 702"/>
              <a:gd name="T11" fmla="*/ 0 h 370"/>
              <a:gd name="T12" fmla="*/ 1709872214 w 702"/>
              <a:gd name="T13" fmla="*/ 64637664 h 370"/>
              <a:gd name="T14" fmla="*/ 2013976304 w 702"/>
              <a:gd name="T15" fmla="*/ 93723264 h 370"/>
              <a:gd name="T16" fmla="*/ 1735692292 w 702"/>
              <a:gd name="T17" fmla="*/ 203606394 h 370"/>
              <a:gd name="T18" fmla="*/ 1709872214 w 702"/>
              <a:gd name="T19" fmla="*/ 232693793 h 370"/>
              <a:gd name="T20" fmla="*/ 1735692292 w 702"/>
              <a:gd name="T21" fmla="*/ 297331456 h 370"/>
              <a:gd name="T22" fmla="*/ 1626673429 w 702"/>
              <a:gd name="T23" fmla="*/ 332881722 h 370"/>
              <a:gd name="T24" fmla="*/ 1652493508 w 702"/>
              <a:gd name="T25" fmla="*/ 400749921 h 370"/>
              <a:gd name="T26" fmla="*/ 1652493508 w 702"/>
              <a:gd name="T27" fmla="*/ 426604987 h 370"/>
              <a:gd name="T28" fmla="*/ 1534868517 w 702"/>
              <a:gd name="T29" fmla="*/ 468619918 h 370"/>
              <a:gd name="T30" fmla="*/ 1534868517 w 702"/>
              <a:gd name="T31" fmla="*/ 530025249 h 370"/>
              <a:gd name="T32" fmla="*/ 1534868517 w 702"/>
              <a:gd name="T33" fmla="*/ 604358113 h 370"/>
              <a:gd name="T34" fmla="*/ 1417241832 w 702"/>
              <a:gd name="T35" fmla="*/ 568807847 h 370"/>
              <a:gd name="T36" fmla="*/ 1503309890 w 702"/>
              <a:gd name="T37" fmla="*/ 633445511 h 370"/>
              <a:gd name="T38" fmla="*/ 1325436919 w 702"/>
              <a:gd name="T39" fmla="*/ 698081378 h 370"/>
              <a:gd name="T40" fmla="*/ 929527916 w 702"/>
              <a:gd name="T41" fmla="*/ 869369839 h 370"/>
              <a:gd name="T42" fmla="*/ 745916397 w 702"/>
              <a:gd name="T43" fmla="*/ 895224904 h 370"/>
              <a:gd name="T44" fmla="*/ 720096318 w 702"/>
              <a:gd name="T45" fmla="*/ 934007503 h 370"/>
              <a:gd name="T46" fmla="*/ 593865198 w 702"/>
              <a:gd name="T47" fmla="*/ 1037427765 h 370"/>
              <a:gd name="T48" fmla="*/ 510666414 w 702"/>
              <a:gd name="T49" fmla="*/ 1195788693 h 370"/>
              <a:gd name="T50" fmla="*/ 358613522 w 702"/>
              <a:gd name="T51" fmla="*/ 1131151029 h 370"/>
              <a:gd name="T52" fmla="*/ 301236510 w 702"/>
              <a:gd name="T53" fmla="*/ 998645167 h 370"/>
              <a:gd name="T54" fmla="*/ 275414738 w 702"/>
              <a:gd name="T55" fmla="*/ 934007503 h 370"/>
              <a:gd name="T56" fmla="*/ 275414738 w 702"/>
              <a:gd name="T57" fmla="*/ 869369839 h 370"/>
              <a:gd name="T58" fmla="*/ 358613522 w 702"/>
              <a:gd name="T59" fmla="*/ 698081378 h 370"/>
              <a:gd name="T60" fmla="*/ 441812306 w 702"/>
              <a:gd name="T61" fmla="*/ 662531112 h 370"/>
              <a:gd name="T62" fmla="*/ 358613522 w 702"/>
              <a:gd name="T63" fmla="*/ 662531112 h 370"/>
              <a:gd name="T64" fmla="*/ 358613522 w 702"/>
              <a:gd name="T65" fmla="*/ 604358113 h 370"/>
              <a:gd name="T66" fmla="*/ 418861502 w 702"/>
              <a:gd name="T67" fmla="*/ 568807847 h 370"/>
              <a:gd name="T68" fmla="*/ 384433601 w 702"/>
              <a:gd name="T69" fmla="*/ 568807847 h 370"/>
              <a:gd name="T70" fmla="*/ 358613522 w 702"/>
              <a:gd name="T71" fmla="*/ 530025249 h 370"/>
              <a:gd name="T72" fmla="*/ 384433601 w 702"/>
              <a:gd name="T73" fmla="*/ 468619918 h 370"/>
              <a:gd name="T74" fmla="*/ 358613522 w 702"/>
              <a:gd name="T75" fmla="*/ 374896653 h 370"/>
              <a:gd name="T76" fmla="*/ 275414738 w 702"/>
              <a:gd name="T77" fmla="*/ 332881722 h 370"/>
              <a:gd name="T78" fmla="*/ 0 w 702"/>
              <a:gd name="T79" fmla="*/ 297331456 h 370"/>
              <a:gd name="T80" fmla="*/ 57378706 w 702"/>
              <a:gd name="T81" fmla="*/ 232693793 h 3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8" name="Freeform 375"/>
          <p:cNvSpPr>
            <a:spLocks/>
          </p:cNvSpPr>
          <p:nvPr/>
        </p:nvSpPr>
        <p:spPr bwMode="auto">
          <a:xfrm>
            <a:off x="3936023" y="1925638"/>
            <a:ext cx="230066" cy="93662"/>
          </a:xfrm>
          <a:custGeom>
            <a:avLst/>
            <a:gdLst>
              <a:gd name="T0" fmla="*/ 0 w 148"/>
              <a:gd name="T1" fmla="*/ 38930971 h 52"/>
              <a:gd name="T2" fmla="*/ 62392018 w 148"/>
              <a:gd name="T3" fmla="*/ 0 h 52"/>
              <a:gd name="T4" fmla="*/ 121948112 w 148"/>
              <a:gd name="T5" fmla="*/ 38930971 h 52"/>
              <a:gd name="T6" fmla="*/ 121948112 w 148"/>
              <a:gd name="T7" fmla="*/ 64886152 h 52"/>
              <a:gd name="T8" fmla="*/ 181504205 w 148"/>
              <a:gd name="T9" fmla="*/ 0 h 52"/>
              <a:gd name="T10" fmla="*/ 181504205 w 148"/>
              <a:gd name="T11" fmla="*/ 38930971 h 52"/>
              <a:gd name="T12" fmla="*/ 272255466 w 148"/>
              <a:gd name="T13" fmla="*/ 38930971 h 52"/>
              <a:gd name="T14" fmla="*/ 326139711 w 148"/>
              <a:gd name="T15" fmla="*/ 0 h 52"/>
              <a:gd name="T16" fmla="*/ 377186348 w 148"/>
              <a:gd name="T17" fmla="*/ 0 h 52"/>
              <a:gd name="T18" fmla="*/ 377186348 w 148"/>
              <a:gd name="T19" fmla="*/ 38930971 h 52"/>
              <a:gd name="T20" fmla="*/ 419726896 w 148"/>
              <a:gd name="T21" fmla="*/ 38930971 h 52"/>
              <a:gd name="T22" fmla="*/ 377186348 w 148"/>
              <a:gd name="T23" fmla="*/ 64886152 h 52"/>
              <a:gd name="T24" fmla="*/ 354498954 w 148"/>
              <a:gd name="T25" fmla="*/ 100573175 h 52"/>
              <a:gd name="T26" fmla="*/ 181504205 w 148"/>
              <a:gd name="T27" fmla="*/ 168703274 h 52"/>
              <a:gd name="T28" fmla="*/ 22687394 w 148"/>
              <a:gd name="T29" fmla="*/ 129772303 h 52"/>
              <a:gd name="T30" fmla="*/ 90751261 w 148"/>
              <a:gd name="T31" fmla="*/ 100573175 h 52"/>
              <a:gd name="T32" fmla="*/ 0 w 148"/>
              <a:gd name="T33" fmla="*/ 100573175 h 52"/>
              <a:gd name="T34" fmla="*/ 90751261 w 148"/>
              <a:gd name="T35" fmla="*/ 64886152 h 52"/>
              <a:gd name="T36" fmla="*/ 0 w 148"/>
              <a:gd name="T37" fmla="*/ 38930971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89" name="Freeform 376"/>
          <p:cNvSpPr>
            <a:spLocks/>
          </p:cNvSpPr>
          <p:nvPr/>
        </p:nvSpPr>
        <p:spPr bwMode="auto">
          <a:xfrm>
            <a:off x="3936023" y="1925638"/>
            <a:ext cx="230066" cy="93662"/>
          </a:xfrm>
          <a:custGeom>
            <a:avLst/>
            <a:gdLst>
              <a:gd name="T0" fmla="*/ 0 w 148"/>
              <a:gd name="T1" fmla="*/ 38930971 h 52"/>
              <a:gd name="T2" fmla="*/ 62392018 w 148"/>
              <a:gd name="T3" fmla="*/ 0 h 52"/>
              <a:gd name="T4" fmla="*/ 121948112 w 148"/>
              <a:gd name="T5" fmla="*/ 38930971 h 52"/>
              <a:gd name="T6" fmla="*/ 121948112 w 148"/>
              <a:gd name="T7" fmla="*/ 64886152 h 52"/>
              <a:gd name="T8" fmla="*/ 181504205 w 148"/>
              <a:gd name="T9" fmla="*/ 0 h 52"/>
              <a:gd name="T10" fmla="*/ 181504205 w 148"/>
              <a:gd name="T11" fmla="*/ 38930971 h 52"/>
              <a:gd name="T12" fmla="*/ 272255466 w 148"/>
              <a:gd name="T13" fmla="*/ 38930971 h 52"/>
              <a:gd name="T14" fmla="*/ 326139711 w 148"/>
              <a:gd name="T15" fmla="*/ 0 h 52"/>
              <a:gd name="T16" fmla="*/ 377186348 w 148"/>
              <a:gd name="T17" fmla="*/ 0 h 52"/>
              <a:gd name="T18" fmla="*/ 377186348 w 148"/>
              <a:gd name="T19" fmla="*/ 38930971 h 52"/>
              <a:gd name="T20" fmla="*/ 419726896 w 148"/>
              <a:gd name="T21" fmla="*/ 38930971 h 52"/>
              <a:gd name="T22" fmla="*/ 377186348 w 148"/>
              <a:gd name="T23" fmla="*/ 64886152 h 52"/>
              <a:gd name="T24" fmla="*/ 354498954 w 148"/>
              <a:gd name="T25" fmla="*/ 100573175 h 52"/>
              <a:gd name="T26" fmla="*/ 181504205 w 148"/>
              <a:gd name="T27" fmla="*/ 168703274 h 52"/>
              <a:gd name="T28" fmla="*/ 22687394 w 148"/>
              <a:gd name="T29" fmla="*/ 129772303 h 52"/>
              <a:gd name="T30" fmla="*/ 90751261 w 148"/>
              <a:gd name="T31" fmla="*/ 100573175 h 52"/>
              <a:gd name="T32" fmla="*/ 0 w 148"/>
              <a:gd name="T33" fmla="*/ 100573175 h 52"/>
              <a:gd name="T34" fmla="*/ 90751261 w 148"/>
              <a:gd name="T35" fmla="*/ 64886152 h 52"/>
              <a:gd name="T36" fmla="*/ 0 w 148"/>
              <a:gd name="T37" fmla="*/ 38930971 h 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0" name="Freeform 377"/>
          <p:cNvSpPr>
            <a:spLocks/>
          </p:cNvSpPr>
          <p:nvPr/>
        </p:nvSpPr>
        <p:spPr bwMode="auto">
          <a:xfrm>
            <a:off x="5430715" y="4637088"/>
            <a:ext cx="194897" cy="463550"/>
          </a:xfrm>
          <a:custGeom>
            <a:avLst/>
            <a:gdLst>
              <a:gd name="T0" fmla="*/ 0 w 125"/>
              <a:gd name="T1" fmla="*/ 597208713 h 258"/>
              <a:gd name="T2" fmla="*/ 54208415 w 125"/>
              <a:gd name="T3" fmla="*/ 493907135 h 258"/>
              <a:gd name="T4" fmla="*/ 22824862 w 125"/>
              <a:gd name="T5" fmla="*/ 335726986 h 258"/>
              <a:gd name="T6" fmla="*/ 54208415 w 125"/>
              <a:gd name="T7" fmla="*/ 232427204 h 258"/>
              <a:gd name="T8" fmla="*/ 228245245 w 125"/>
              <a:gd name="T9" fmla="*/ 164635712 h 258"/>
              <a:gd name="T10" fmla="*/ 228245245 w 125"/>
              <a:gd name="T11" fmla="*/ 103301578 h 258"/>
              <a:gd name="T12" fmla="*/ 262483383 w 125"/>
              <a:gd name="T13" fmla="*/ 64562813 h 258"/>
              <a:gd name="T14" fmla="*/ 296719832 w 125"/>
              <a:gd name="T15" fmla="*/ 0 h 258"/>
              <a:gd name="T16" fmla="*/ 328103385 w 125"/>
              <a:gd name="T17" fmla="*/ 29052727 h 258"/>
              <a:gd name="T18" fmla="*/ 356634040 w 125"/>
              <a:gd name="T19" fmla="*/ 206601360 h 258"/>
              <a:gd name="T20" fmla="*/ 328103385 w 125"/>
              <a:gd name="T21" fmla="*/ 232427204 h 258"/>
              <a:gd name="T22" fmla="*/ 328103385 w 125"/>
              <a:gd name="T23" fmla="*/ 206601360 h 258"/>
              <a:gd name="T24" fmla="*/ 296719832 w 125"/>
              <a:gd name="T25" fmla="*/ 400289799 h 258"/>
              <a:gd name="T26" fmla="*/ 182597210 w 125"/>
              <a:gd name="T27" fmla="*/ 800581394 h 258"/>
              <a:gd name="T28" fmla="*/ 145506175 w 125"/>
              <a:gd name="T29" fmla="*/ 800581394 h 258"/>
              <a:gd name="T30" fmla="*/ 54208415 w 125"/>
              <a:gd name="T31" fmla="*/ 832862800 h 258"/>
              <a:gd name="T32" fmla="*/ 22824862 w 125"/>
              <a:gd name="T33" fmla="*/ 832862800 h 258"/>
              <a:gd name="T34" fmla="*/ 0 w 125"/>
              <a:gd name="T35" fmla="*/ 765071308 h 258"/>
              <a:gd name="T36" fmla="*/ 0 w 125"/>
              <a:gd name="T37" fmla="*/ 597208713 h 2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1" name="Freeform 378"/>
          <p:cNvSpPr>
            <a:spLocks/>
          </p:cNvSpPr>
          <p:nvPr/>
        </p:nvSpPr>
        <p:spPr bwMode="auto">
          <a:xfrm>
            <a:off x="5430715" y="4637088"/>
            <a:ext cx="194897" cy="463550"/>
          </a:xfrm>
          <a:custGeom>
            <a:avLst/>
            <a:gdLst>
              <a:gd name="T0" fmla="*/ 0 w 125"/>
              <a:gd name="T1" fmla="*/ 597208713 h 258"/>
              <a:gd name="T2" fmla="*/ 54208415 w 125"/>
              <a:gd name="T3" fmla="*/ 493907135 h 258"/>
              <a:gd name="T4" fmla="*/ 22824862 w 125"/>
              <a:gd name="T5" fmla="*/ 335726986 h 258"/>
              <a:gd name="T6" fmla="*/ 54208415 w 125"/>
              <a:gd name="T7" fmla="*/ 232427204 h 258"/>
              <a:gd name="T8" fmla="*/ 228245245 w 125"/>
              <a:gd name="T9" fmla="*/ 164635712 h 258"/>
              <a:gd name="T10" fmla="*/ 228245245 w 125"/>
              <a:gd name="T11" fmla="*/ 103301578 h 258"/>
              <a:gd name="T12" fmla="*/ 262483383 w 125"/>
              <a:gd name="T13" fmla="*/ 64562813 h 258"/>
              <a:gd name="T14" fmla="*/ 296719832 w 125"/>
              <a:gd name="T15" fmla="*/ 0 h 258"/>
              <a:gd name="T16" fmla="*/ 328103385 w 125"/>
              <a:gd name="T17" fmla="*/ 29052727 h 258"/>
              <a:gd name="T18" fmla="*/ 356634040 w 125"/>
              <a:gd name="T19" fmla="*/ 206601360 h 258"/>
              <a:gd name="T20" fmla="*/ 328103385 w 125"/>
              <a:gd name="T21" fmla="*/ 232427204 h 258"/>
              <a:gd name="T22" fmla="*/ 328103385 w 125"/>
              <a:gd name="T23" fmla="*/ 206601360 h 258"/>
              <a:gd name="T24" fmla="*/ 296719832 w 125"/>
              <a:gd name="T25" fmla="*/ 400289799 h 258"/>
              <a:gd name="T26" fmla="*/ 182597210 w 125"/>
              <a:gd name="T27" fmla="*/ 800581394 h 258"/>
              <a:gd name="T28" fmla="*/ 145506175 w 125"/>
              <a:gd name="T29" fmla="*/ 800581394 h 258"/>
              <a:gd name="T30" fmla="*/ 54208415 w 125"/>
              <a:gd name="T31" fmla="*/ 832862800 h 258"/>
              <a:gd name="T32" fmla="*/ 22824862 w 125"/>
              <a:gd name="T33" fmla="*/ 832862800 h 258"/>
              <a:gd name="T34" fmla="*/ 0 w 125"/>
              <a:gd name="T35" fmla="*/ 765071308 h 258"/>
              <a:gd name="T36" fmla="*/ 0 w 125"/>
              <a:gd name="T37" fmla="*/ 597208713 h 2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2" name="Freeform 379"/>
          <p:cNvSpPr>
            <a:spLocks/>
          </p:cNvSpPr>
          <p:nvPr/>
        </p:nvSpPr>
        <p:spPr bwMode="auto">
          <a:xfrm>
            <a:off x="6430108" y="3859213"/>
            <a:ext cx="63012" cy="130175"/>
          </a:xfrm>
          <a:custGeom>
            <a:avLst/>
            <a:gdLst>
              <a:gd name="T0" fmla="*/ 0 w 40"/>
              <a:gd name="T1" fmla="*/ 130374721 h 73"/>
              <a:gd name="T2" fmla="*/ 23299868 w 40"/>
              <a:gd name="T3" fmla="*/ 28618885 h 73"/>
              <a:gd name="T4" fmla="*/ 23299868 w 40"/>
              <a:gd name="T5" fmla="*/ 0 h 73"/>
              <a:gd name="T6" fmla="*/ 55335694 w 40"/>
              <a:gd name="T7" fmla="*/ 28618885 h 73"/>
              <a:gd name="T8" fmla="*/ 116495929 w 40"/>
              <a:gd name="T9" fmla="*/ 130374721 h 73"/>
              <a:gd name="T10" fmla="*/ 116495929 w 40"/>
              <a:gd name="T11" fmla="*/ 232130557 h 73"/>
              <a:gd name="T12" fmla="*/ 81546980 w 40"/>
              <a:gd name="T13" fmla="*/ 232130557 h 73"/>
              <a:gd name="T14" fmla="*/ 23299868 w 40"/>
              <a:gd name="T15" fmla="*/ 232130557 h 73"/>
              <a:gd name="T16" fmla="*/ 0 w 40"/>
              <a:gd name="T17" fmla="*/ 130374721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3" name="Freeform 380"/>
          <p:cNvSpPr>
            <a:spLocks/>
          </p:cNvSpPr>
          <p:nvPr/>
        </p:nvSpPr>
        <p:spPr bwMode="auto">
          <a:xfrm>
            <a:off x="6430108" y="3859213"/>
            <a:ext cx="63012" cy="130175"/>
          </a:xfrm>
          <a:custGeom>
            <a:avLst/>
            <a:gdLst>
              <a:gd name="T0" fmla="*/ 0 w 40"/>
              <a:gd name="T1" fmla="*/ 130374721 h 73"/>
              <a:gd name="T2" fmla="*/ 23299868 w 40"/>
              <a:gd name="T3" fmla="*/ 28618885 h 73"/>
              <a:gd name="T4" fmla="*/ 23299868 w 40"/>
              <a:gd name="T5" fmla="*/ 0 h 73"/>
              <a:gd name="T6" fmla="*/ 55335694 w 40"/>
              <a:gd name="T7" fmla="*/ 28618885 h 73"/>
              <a:gd name="T8" fmla="*/ 116495929 w 40"/>
              <a:gd name="T9" fmla="*/ 130374721 h 73"/>
              <a:gd name="T10" fmla="*/ 116495929 w 40"/>
              <a:gd name="T11" fmla="*/ 232130557 h 73"/>
              <a:gd name="T12" fmla="*/ 81546980 w 40"/>
              <a:gd name="T13" fmla="*/ 232130557 h 73"/>
              <a:gd name="T14" fmla="*/ 23299868 w 40"/>
              <a:gd name="T15" fmla="*/ 232130557 h 73"/>
              <a:gd name="T16" fmla="*/ 0 w 40"/>
              <a:gd name="T17" fmla="*/ 130374721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4" name="Freeform 381"/>
          <p:cNvSpPr>
            <a:spLocks/>
          </p:cNvSpPr>
          <p:nvPr/>
        </p:nvSpPr>
        <p:spPr bwMode="auto">
          <a:xfrm>
            <a:off x="7183315" y="3506788"/>
            <a:ext cx="64477" cy="50800"/>
          </a:xfrm>
          <a:custGeom>
            <a:avLst/>
            <a:gdLst>
              <a:gd name="T0" fmla="*/ 0 w 41"/>
              <a:gd name="T1" fmla="*/ 26332543 h 28"/>
              <a:gd name="T2" fmla="*/ 66756156 w 41"/>
              <a:gd name="T3" fmla="*/ 0 h 28"/>
              <a:gd name="T4" fmla="*/ 119000549 w 41"/>
              <a:gd name="T5" fmla="*/ 0 h 28"/>
              <a:gd name="T6" fmla="*/ 119000549 w 41"/>
              <a:gd name="T7" fmla="*/ 62540243 h 28"/>
              <a:gd name="T8" fmla="*/ 66756156 w 41"/>
              <a:gd name="T9" fmla="*/ 92165714 h 28"/>
              <a:gd name="T10" fmla="*/ 23219162 w 41"/>
              <a:gd name="T11" fmla="*/ 92165714 h 28"/>
              <a:gd name="T12" fmla="*/ 0 w 41"/>
              <a:gd name="T13" fmla="*/ 26332543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5" name="Freeform 382"/>
          <p:cNvSpPr>
            <a:spLocks/>
          </p:cNvSpPr>
          <p:nvPr/>
        </p:nvSpPr>
        <p:spPr bwMode="auto">
          <a:xfrm>
            <a:off x="7183315" y="3506788"/>
            <a:ext cx="64477" cy="50800"/>
          </a:xfrm>
          <a:custGeom>
            <a:avLst/>
            <a:gdLst>
              <a:gd name="T0" fmla="*/ 0 w 41"/>
              <a:gd name="T1" fmla="*/ 26332543 h 28"/>
              <a:gd name="T2" fmla="*/ 66756156 w 41"/>
              <a:gd name="T3" fmla="*/ 0 h 28"/>
              <a:gd name="T4" fmla="*/ 119000549 w 41"/>
              <a:gd name="T5" fmla="*/ 0 h 28"/>
              <a:gd name="T6" fmla="*/ 119000549 w 41"/>
              <a:gd name="T7" fmla="*/ 62540243 h 28"/>
              <a:gd name="T8" fmla="*/ 66756156 w 41"/>
              <a:gd name="T9" fmla="*/ 92165714 h 28"/>
              <a:gd name="T10" fmla="*/ 23219162 w 41"/>
              <a:gd name="T11" fmla="*/ 92165714 h 28"/>
              <a:gd name="T12" fmla="*/ 0 w 41"/>
              <a:gd name="T13" fmla="*/ 26332543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6" name="Freeform 383"/>
          <p:cNvSpPr>
            <a:spLocks/>
          </p:cNvSpPr>
          <p:nvPr/>
        </p:nvSpPr>
        <p:spPr bwMode="auto">
          <a:xfrm>
            <a:off x="7477858" y="3316289"/>
            <a:ext cx="35169" cy="109537"/>
          </a:xfrm>
          <a:custGeom>
            <a:avLst/>
            <a:gdLst>
              <a:gd name="T0" fmla="*/ 0 w 23"/>
              <a:gd name="T1" fmla="*/ 103183854 h 61"/>
              <a:gd name="T2" fmla="*/ 35673196 w 23"/>
              <a:gd name="T3" fmla="*/ 29020122 h 61"/>
              <a:gd name="T4" fmla="*/ 63113478 w 23"/>
              <a:gd name="T5" fmla="*/ 0 h 61"/>
              <a:gd name="T6" fmla="*/ 63113478 w 23"/>
              <a:gd name="T7" fmla="*/ 196694334 h 61"/>
              <a:gd name="T8" fmla="*/ 35673196 w 23"/>
              <a:gd name="T9" fmla="*/ 167674212 h 61"/>
              <a:gd name="T10" fmla="*/ 0 w 23"/>
              <a:gd name="T11" fmla="*/ 103183854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7" name="Freeform 384"/>
          <p:cNvSpPr>
            <a:spLocks/>
          </p:cNvSpPr>
          <p:nvPr/>
        </p:nvSpPr>
        <p:spPr bwMode="auto">
          <a:xfrm>
            <a:off x="7477858" y="3316289"/>
            <a:ext cx="35169" cy="109537"/>
          </a:xfrm>
          <a:custGeom>
            <a:avLst/>
            <a:gdLst>
              <a:gd name="T0" fmla="*/ 0 w 23"/>
              <a:gd name="T1" fmla="*/ 103183854 h 61"/>
              <a:gd name="T2" fmla="*/ 35673196 w 23"/>
              <a:gd name="T3" fmla="*/ 29020122 h 61"/>
              <a:gd name="T4" fmla="*/ 63113478 w 23"/>
              <a:gd name="T5" fmla="*/ 0 h 61"/>
              <a:gd name="T6" fmla="*/ 63113478 w 23"/>
              <a:gd name="T7" fmla="*/ 196694334 h 61"/>
              <a:gd name="T8" fmla="*/ 35673196 w 23"/>
              <a:gd name="T9" fmla="*/ 167674212 h 61"/>
              <a:gd name="T10" fmla="*/ 0 w 23"/>
              <a:gd name="T11" fmla="*/ 103183854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8" name="Freeform 385"/>
          <p:cNvSpPr>
            <a:spLocks/>
          </p:cNvSpPr>
          <p:nvPr/>
        </p:nvSpPr>
        <p:spPr bwMode="auto">
          <a:xfrm>
            <a:off x="7646378" y="3021014"/>
            <a:ext cx="57150" cy="96837"/>
          </a:xfrm>
          <a:custGeom>
            <a:avLst/>
            <a:gdLst>
              <a:gd name="T0" fmla="*/ 0 w 37"/>
              <a:gd name="T1" fmla="*/ 35374197 h 54"/>
              <a:gd name="T2" fmla="*/ 25200264 w 37"/>
              <a:gd name="T3" fmla="*/ 0 h 54"/>
              <a:gd name="T4" fmla="*/ 78400265 w 37"/>
              <a:gd name="T5" fmla="*/ 0 h 54"/>
              <a:gd name="T6" fmla="*/ 103600529 w 37"/>
              <a:gd name="T7" fmla="*/ 64317701 h 54"/>
              <a:gd name="T8" fmla="*/ 103600529 w 37"/>
              <a:gd name="T9" fmla="*/ 125418261 h 54"/>
              <a:gd name="T10" fmla="*/ 78400265 w 37"/>
              <a:gd name="T11" fmla="*/ 173655640 h 54"/>
              <a:gd name="T12" fmla="*/ 55999472 w 37"/>
              <a:gd name="T13" fmla="*/ 173655640 h 54"/>
              <a:gd name="T14" fmla="*/ 55999472 w 37"/>
              <a:gd name="T15" fmla="*/ 64317701 h 54"/>
              <a:gd name="T16" fmla="*/ 25200264 w 37"/>
              <a:gd name="T17" fmla="*/ 35374197 h 54"/>
              <a:gd name="T18" fmla="*/ 25200264 w 37"/>
              <a:gd name="T19" fmla="*/ 64317701 h 54"/>
              <a:gd name="T20" fmla="*/ 0 w 37"/>
              <a:gd name="T21" fmla="*/ 3537419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99" name="Freeform 386"/>
          <p:cNvSpPr>
            <a:spLocks/>
          </p:cNvSpPr>
          <p:nvPr/>
        </p:nvSpPr>
        <p:spPr bwMode="auto">
          <a:xfrm>
            <a:off x="7646378" y="3021014"/>
            <a:ext cx="57150" cy="96837"/>
          </a:xfrm>
          <a:custGeom>
            <a:avLst/>
            <a:gdLst>
              <a:gd name="T0" fmla="*/ 0 w 37"/>
              <a:gd name="T1" fmla="*/ 35374197 h 54"/>
              <a:gd name="T2" fmla="*/ 25200264 w 37"/>
              <a:gd name="T3" fmla="*/ 0 h 54"/>
              <a:gd name="T4" fmla="*/ 78400265 w 37"/>
              <a:gd name="T5" fmla="*/ 0 h 54"/>
              <a:gd name="T6" fmla="*/ 103600529 w 37"/>
              <a:gd name="T7" fmla="*/ 64317701 h 54"/>
              <a:gd name="T8" fmla="*/ 103600529 w 37"/>
              <a:gd name="T9" fmla="*/ 125418261 h 54"/>
              <a:gd name="T10" fmla="*/ 78400265 w 37"/>
              <a:gd name="T11" fmla="*/ 173655640 h 54"/>
              <a:gd name="T12" fmla="*/ 55999472 w 37"/>
              <a:gd name="T13" fmla="*/ 173655640 h 54"/>
              <a:gd name="T14" fmla="*/ 55999472 w 37"/>
              <a:gd name="T15" fmla="*/ 64317701 h 54"/>
              <a:gd name="T16" fmla="*/ 25200264 w 37"/>
              <a:gd name="T17" fmla="*/ 35374197 h 54"/>
              <a:gd name="T18" fmla="*/ 25200264 w 37"/>
              <a:gd name="T19" fmla="*/ 64317701 h 54"/>
              <a:gd name="T20" fmla="*/ 0 w 37"/>
              <a:gd name="T21" fmla="*/ 3537419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0" name="Freeform 387"/>
          <p:cNvSpPr>
            <a:spLocks/>
          </p:cNvSpPr>
          <p:nvPr/>
        </p:nvSpPr>
        <p:spPr bwMode="auto">
          <a:xfrm>
            <a:off x="7704993" y="3005139"/>
            <a:ext cx="67408" cy="52387"/>
          </a:xfrm>
          <a:custGeom>
            <a:avLst/>
            <a:gdLst>
              <a:gd name="T0" fmla="*/ 0 w 43"/>
              <a:gd name="T1" fmla="*/ 62002724 h 29"/>
              <a:gd name="T2" fmla="*/ 31725117 w 43"/>
              <a:gd name="T3" fmla="*/ 0 h 29"/>
              <a:gd name="T4" fmla="*/ 63450234 w 43"/>
              <a:gd name="T5" fmla="*/ 26106790 h 29"/>
              <a:gd name="T6" fmla="*/ 63450234 w 43"/>
              <a:gd name="T7" fmla="*/ 0 h 29"/>
              <a:gd name="T8" fmla="*/ 95173652 w 43"/>
              <a:gd name="T9" fmla="*/ 0 h 29"/>
              <a:gd name="T10" fmla="*/ 124015131 w 43"/>
              <a:gd name="T11" fmla="*/ 26106790 h 29"/>
              <a:gd name="T12" fmla="*/ 95173652 w 43"/>
              <a:gd name="T13" fmla="*/ 62002724 h 29"/>
              <a:gd name="T14" fmla="*/ 63450234 w 43"/>
              <a:gd name="T15" fmla="*/ 26106790 h 29"/>
              <a:gd name="T16" fmla="*/ 63450234 w 43"/>
              <a:gd name="T17" fmla="*/ 62002724 h 29"/>
              <a:gd name="T18" fmla="*/ 63450234 w 43"/>
              <a:gd name="T19" fmla="*/ 94634406 h 29"/>
              <a:gd name="T20" fmla="*/ 0 w 43"/>
              <a:gd name="T21" fmla="*/ 62002724 h 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1" name="Freeform 388"/>
          <p:cNvSpPr>
            <a:spLocks/>
          </p:cNvSpPr>
          <p:nvPr/>
        </p:nvSpPr>
        <p:spPr bwMode="auto">
          <a:xfrm>
            <a:off x="7704993" y="3005139"/>
            <a:ext cx="67408" cy="52387"/>
          </a:xfrm>
          <a:custGeom>
            <a:avLst/>
            <a:gdLst>
              <a:gd name="T0" fmla="*/ 0 w 43"/>
              <a:gd name="T1" fmla="*/ 62002724 h 29"/>
              <a:gd name="T2" fmla="*/ 31725117 w 43"/>
              <a:gd name="T3" fmla="*/ 0 h 29"/>
              <a:gd name="T4" fmla="*/ 63450234 w 43"/>
              <a:gd name="T5" fmla="*/ 26106790 h 29"/>
              <a:gd name="T6" fmla="*/ 63450234 w 43"/>
              <a:gd name="T7" fmla="*/ 0 h 29"/>
              <a:gd name="T8" fmla="*/ 95173652 w 43"/>
              <a:gd name="T9" fmla="*/ 0 h 29"/>
              <a:gd name="T10" fmla="*/ 124015131 w 43"/>
              <a:gd name="T11" fmla="*/ 26106790 h 29"/>
              <a:gd name="T12" fmla="*/ 95173652 w 43"/>
              <a:gd name="T13" fmla="*/ 62002724 h 29"/>
              <a:gd name="T14" fmla="*/ 63450234 w 43"/>
              <a:gd name="T15" fmla="*/ 26106790 h 29"/>
              <a:gd name="T16" fmla="*/ 63450234 w 43"/>
              <a:gd name="T17" fmla="*/ 62002724 h 29"/>
              <a:gd name="T18" fmla="*/ 63450234 w 43"/>
              <a:gd name="T19" fmla="*/ 94634406 h 29"/>
              <a:gd name="T20" fmla="*/ 0 w 43"/>
              <a:gd name="T21" fmla="*/ 62002724 h 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2" name="Freeform 389"/>
          <p:cNvSpPr>
            <a:spLocks/>
          </p:cNvSpPr>
          <p:nvPr/>
        </p:nvSpPr>
        <p:spPr bwMode="auto">
          <a:xfrm>
            <a:off x="7658100" y="2744789"/>
            <a:ext cx="246185" cy="295275"/>
          </a:xfrm>
          <a:custGeom>
            <a:avLst/>
            <a:gdLst>
              <a:gd name="T0" fmla="*/ 0 w 157"/>
              <a:gd name="T1" fmla="*/ 466797367 h 164"/>
              <a:gd name="T2" fmla="*/ 54828084 w 157"/>
              <a:gd name="T3" fmla="*/ 392238629 h 164"/>
              <a:gd name="T4" fmla="*/ 181797669 w 157"/>
              <a:gd name="T5" fmla="*/ 363064018 h 164"/>
              <a:gd name="T6" fmla="*/ 207767794 w 157"/>
              <a:gd name="T7" fmla="*/ 392238629 h 164"/>
              <a:gd name="T8" fmla="*/ 207767794 w 157"/>
              <a:gd name="T9" fmla="*/ 363064018 h 164"/>
              <a:gd name="T10" fmla="*/ 207767794 w 157"/>
              <a:gd name="T11" fmla="*/ 269056741 h 164"/>
              <a:gd name="T12" fmla="*/ 242396325 w 157"/>
              <a:gd name="T13" fmla="*/ 269056741 h 164"/>
              <a:gd name="T14" fmla="*/ 242396325 w 157"/>
              <a:gd name="T15" fmla="*/ 298231351 h 164"/>
              <a:gd name="T16" fmla="*/ 291452138 w 157"/>
              <a:gd name="T17" fmla="*/ 269056741 h 164"/>
              <a:gd name="T18" fmla="*/ 291452138 w 157"/>
              <a:gd name="T19" fmla="*/ 158839945 h 164"/>
              <a:gd name="T20" fmla="*/ 268368149 w 157"/>
              <a:gd name="T21" fmla="*/ 38898880 h 164"/>
              <a:gd name="T22" fmla="*/ 291452138 w 157"/>
              <a:gd name="T23" fmla="*/ 38898880 h 164"/>
              <a:gd name="T24" fmla="*/ 268368149 w 157"/>
              <a:gd name="T25" fmla="*/ 0 h 164"/>
              <a:gd name="T26" fmla="*/ 291452138 w 157"/>
              <a:gd name="T27" fmla="*/ 38898880 h 164"/>
              <a:gd name="T28" fmla="*/ 395336035 w 157"/>
              <a:gd name="T29" fmla="*/ 158839945 h 164"/>
              <a:gd name="T30" fmla="*/ 418421723 w 157"/>
              <a:gd name="T31" fmla="*/ 194498003 h 164"/>
              <a:gd name="T32" fmla="*/ 395336035 w 157"/>
              <a:gd name="T33" fmla="*/ 194498003 h 164"/>
              <a:gd name="T34" fmla="*/ 395336035 w 157"/>
              <a:gd name="T35" fmla="*/ 233398683 h 164"/>
              <a:gd name="T36" fmla="*/ 453050255 w 157"/>
              <a:gd name="T37" fmla="*/ 363064018 h 164"/>
              <a:gd name="T38" fmla="*/ 453050255 w 157"/>
              <a:gd name="T39" fmla="*/ 392238629 h 164"/>
              <a:gd name="T40" fmla="*/ 418421723 w 157"/>
              <a:gd name="T41" fmla="*/ 440863580 h 164"/>
              <a:gd name="T42" fmla="*/ 395336035 w 157"/>
              <a:gd name="T43" fmla="*/ 392238629 h 164"/>
              <a:gd name="T44" fmla="*/ 395336035 w 157"/>
              <a:gd name="T45" fmla="*/ 440863580 h 164"/>
              <a:gd name="T46" fmla="*/ 360709202 w 157"/>
              <a:gd name="T47" fmla="*/ 392238629 h 164"/>
              <a:gd name="T48" fmla="*/ 334737378 w 157"/>
              <a:gd name="T49" fmla="*/ 440863580 h 164"/>
              <a:gd name="T50" fmla="*/ 291452138 w 157"/>
              <a:gd name="T51" fmla="*/ 440863580 h 164"/>
              <a:gd name="T52" fmla="*/ 268368149 w 157"/>
              <a:gd name="T53" fmla="*/ 440863580 h 164"/>
              <a:gd name="T54" fmla="*/ 291452138 w 157"/>
              <a:gd name="T55" fmla="*/ 466797367 h 164"/>
              <a:gd name="T56" fmla="*/ 268368149 w 157"/>
              <a:gd name="T57" fmla="*/ 531630034 h 164"/>
              <a:gd name="T58" fmla="*/ 207767794 w 157"/>
              <a:gd name="T59" fmla="*/ 492731154 h 164"/>
              <a:gd name="T60" fmla="*/ 207767794 w 157"/>
              <a:gd name="T61" fmla="*/ 440863580 h 164"/>
              <a:gd name="T62" fmla="*/ 181797669 w 157"/>
              <a:gd name="T63" fmla="*/ 440863580 h 164"/>
              <a:gd name="T64" fmla="*/ 83684345 w 157"/>
              <a:gd name="T65" fmla="*/ 466797367 h 164"/>
              <a:gd name="T66" fmla="*/ 54828084 w 157"/>
              <a:gd name="T67" fmla="*/ 492731154 h 164"/>
              <a:gd name="T68" fmla="*/ 31742396 w 157"/>
              <a:gd name="T69" fmla="*/ 492731154 h 164"/>
              <a:gd name="T70" fmla="*/ 0 w 157"/>
              <a:gd name="T71" fmla="*/ 46679736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3" name="Freeform 390"/>
          <p:cNvSpPr>
            <a:spLocks/>
          </p:cNvSpPr>
          <p:nvPr/>
        </p:nvSpPr>
        <p:spPr bwMode="auto">
          <a:xfrm>
            <a:off x="7658100" y="2744789"/>
            <a:ext cx="246185" cy="295275"/>
          </a:xfrm>
          <a:custGeom>
            <a:avLst/>
            <a:gdLst>
              <a:gd name="T0" fmla="*/ 0 w 157"/>
              <a:gd name="T1" fmla="*/ 466797367 h 164"/>
              <a:gd name="T2" fmla="*/ 54828084 w 157"/>
              <a:gd name="T3" fmla="*/ 392238629 h 164"/>
              <a:gd name="T4" fmla="*/ 181797669 w 157"/>
              <a:gd name="T5" fmla="*/ 363064018 h 164"/>
              <a:gd name="T6" fmla="*/ 207767794 w 157"/>
              <a:gd name="T7" fmla="*/ 392238629 h 164"/>
              <a:gd name="T8" fmla="*/ 207767794 w 157"/>
              <a:gd name="T9" fmla="*/ 363064018 h 164"/>
              <a:gd name="T10" fmla="*/ 207767794 w 157"/>
              <a:gd name="T11" fmla="*/ 269056741 h 164"/>
              <a:gd name="T12" fmla="*/ 242396325 w 157"/>
              <a:gd name="T13" fmla="*/ 269056741 h 164"/>
              <a:gd name="T14" fmla="*/ 242396325 w 157"/>
              <a:gd name="T15" fmla="*/ 298231351 h 164"/>
              <a:gd name="T16" fmla="*/ 291452138 w 157"/>
              <a:gd name="T17" fmla="*/ 269056741 h 164"/>
              <a:gd name="T18" fmla="*/ 291452138 w 157"/>
              <a:gd name="T19" fmla="*/ 158839945 h 164"/>
              <a:gd name="T20" fmla="*/ 268368149 w 157"/>
              <a:gd name="T21" fmla="*/ 38898880 h 164"/>
              <a:gd name="T22" fmla="*/ 291452138 w 157"/>
              <a:gd name="T23" fmla="*/ 38898880 h 164"/>
              <a:gd name="T24" fmla="*/ 268368149 w 157"/>
              <a:gd name="T25" fmla="*/ 0 h 164"/>
              <a:gd name="T26" fmla="*/ 291452138 w 157"/>
              <a:gd name="T27" fmla="*/ 38898880 h 164"/>
              <a:gd name="T28" fmla="*/ 395336035 w 157"/>
              <a:gd name="T29" fmla="*/ 158839945 h 164"/>
              <a:gd name="T30" fmla="*/ 418421723 w 157"/>
              <a:gd name="T31" fmla="*/ 194498003 h 164"/>
              <a:gd name="T32" fmla="*/ 395336035 w 157"/>
              <a:gd name="T33" fmla="*/ 194498003 h 164"/>
              <a:gd name="T34" fmla="*/ 395336035 w 157"/>
              <a:gd name="T35" fmla="*/ 233398683 h 164"/>
              <a:gd name="T36" fmla="*/ 453050255 w 157"/>
              <a:gd name="T37" fmla="*/ 363064018 h 164"/>
              <a:gd name="T38" fmla="*/ 453050255 w 157"/>
              <a:gd name="T39" fmla="*/ 392238629 h 164"/>
              <a:gd name="T40" fmla="*/ 418421723 w 157"/>
              <a:gd name="T41" fmla="*/ 440863580 h 164"/>
              <a:gd name="T42" fmla="*/ 395336035 w 157"/>
              <a:gd name="T43" fmla="*/ 392238629 h 164"/>
              <a:gd name="T44" fmla="*/ 395336035 w 157"/>
              <a:gd name="T45" fmla="*/ 440863580 h 164"/>
              <a:gd name="T46" fmla="*/ 360709202 w 157"/>
              <a:gd name="T47" fmla="*/ 392238629 h 164"/>
              <a:gd name="T48" fmla="*/ 334737378 w 157"/>
              <a:gd name="T49" fmla="*/ 440863580 h 164"/>
              <a:gd name="T50" fmla="*/ 291452138 w 157"/>
              <a:gd name="T51" fmla="*/ 440863580 h 164"/>
              <a:gd name="T52" fmla="*/ 268368149 w 157"/>
              <a:gd name="T53" fmla="*/ 440863580 h 164"/>
              <a:gd name="T54" fmla="*/ 291452138 w 157"/>
              <a:gd name="T55" fmla="*/ 466797367 h 164"/>
              <a:gd name="T56" fmla="*/ 268368149 w 157"/>
              <a:gd name="T57" fmla="*/ 531630034 h 164"/>
              <a:gd name="T58" fmla="*/ 207767794 w 157"/>
              <a:gd name="T59" fmla="*/ 492731154 h 164"/>
              <a:gd name="T60" fmla="*/ 207767794 w 157"/>
              <a:gd name="T61" fmla="*/ 440863580 h 164"/>
              <a:gd name="T62" fmla="*/ 181797669 w 157"/>
              <a:gd name="T63" fmla="*/ 440863580 h 164"/>
              <a:gd name="T64" fmla="*/ 83684345 w 157"/>
              <a:gd name="T65" fmla="*/ 466797367 h 164"/>
              <a:gd name="T66" fmla="*/ 54828084 w 157"/>
              <a:gd name="T67" fmla="*/ 492731154 h 164"/>
              <a:gd name="T68" fmla="*/ 31742396 w 157"/>
              <a:gd name="T69" fmla="*/ 492731154 h 164"/>
              <a:gd name="T70" fmla="*/ 0 w 157"/>
              <a:gd name="T71" fmla="*/ 46679736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4" name="Freeform 391"/>
          <p:cNvSpPr>
            <a:spLocks/>
          </p:cNvSpPr>
          <p:nvPr/>
        </p:nvSpPr>
        <p:spPr bwMode="auto">
          <a:xfrm>
            <a:off x="7759212" y="2609850"/>
            <a:ext cx="146538" cy="153988"/>
          </a:xfrm>
          <a:custGeom>
            <a:avLst/>
            <a:gdLst>
              <a:gd name="T0" fmla="*/ 25668524 w 94"/>
              <a:gd name="T1" fmla="*/ 163510188 h 86"/>
              <a:gd name="T2" fmla="*/ 25668524 w 94"/>
              <a:gd name="T3" fmla="*/ 137862233 h 86"/>
              <a:gd name="T4" fmla="*/ 57043604 w 94"/>
              <a:gd name="T5" fmla="*/ 137862233 h 86"/>
              <a:gd name="T6" fmla="*/ 25668524 w 94"/>
              <a:gd name="T7" fmla="*/ 44885711 h 86"/>
              <a:gd name="T8" fmla="*/ 0 w 94"/>
              <a:gd name="T9" fmla="*/ 0 h 86"/>
              <a:gd name="T10" fmla="*/ 151163777 w 94"/>
              <a:gd name="T11" fmla="*/ 70533666 h 86"/>
              <a:gd name="T12" fmla="*/ 176832301 w 94"/>
              <a:gd name="T13" fmla="*/ 105800499 h 86"/>
              <a:gd name="T14" fmla="*/ 211058125 w 94"/>
              <a:gd name="T15" fmla="*/ 70533666 h 86"/>
              <a:gd name="T16" fmla="*/ 211058125 w 94"/>
              <a:gd name="T17" fmla="*/ 105800499 h 86"/>
              <a:gd name="T18" fmla="*/ 233875904 w 94"/>
              <a:gd name="T19" fmla="*/ 137862233 h 86"/>
              <a:gd name="T20" fmla="*/ 268101729 w 94"/>
              <a:gd name="T21" fmla="*/ 137862233 h 86"/>
              <a:gd name="T22" fmla="*/ 233875904 w 94"/>
              <a:gd name="T23" fmla="*/ 163510188 h 86"/>
              <a:gd name="T24" fmla="*/ 211058125 w 94"/>
              <a:gd name="T25" fmla="*/ 163510188 h 86"/>
              <a:gd name="T26" fmla="*/ 176832301 w 94"/>
              <a:gd name="T27" fmla="*/ 198778812 h 86"/>
              <a:gd name="T28" fmla="*/ 108382340 w 94"/>
              <a:gd name="T29" fmla="*/ 163510188 h 86"/>
              <a:gd name="T30" fmla="*/ 85564561 w 94"/>
              <a:gd name="T31" fmla="*/ 198778812 h 86"/>
              <a:gd name="T32" fmla="*/ 57043604 w 94"/>
              <a:gd name="T33" fmla="*/ 163510188 h 86"/>
              <a:gd name="T34" fmla="*/ 85564561 w 94"/>
              <a:gd name="T35" fmla="*/ 234045645 h 86"/>
              <a:gd name="T36" fmla="*/ 57043604 w 94"/>
              <a:gd name="T37" fmla="*/ 275724467 h 86"/>
              <a:gd name="T38" fmla="*/ 25668524 w 94"/>
              <a:gd name="T39" fmla="*/ 163510188 h 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5" name="Freeform 392"/>
          <p:cNvSpPr>
            <a:spLocks/>
          </p:cNvSpPr>
          <p:nvPr/>
        </p:nvSpPr>
        <p:spPr bwMode="auto">
          <a:xfrm>
            <a:off x="7759212" y="2609850"/>
            <a:ext cx="146538" cy="153988"/>
          </a:xfrm>
          <a:custGeom>
            <a:avLst/>
            <a:gdLst>
              <a:gd name="T0" fmla="*/ 25668524 w 94"/>
              <a:gd name="T1" fmla="*/ 163510188 h 86"/>
              <a:gd name="T2" fmla="*/ 25668524 w 94"/>
              <a:gd name="T3" fmla="*/ 137862233 h 86"/>
              <a:gd name="T4" fmla="*/ 57043604 w 94"/>
              <a:gd name="T5" fmla="*/ 137862233 h 86"/>
              <a:gd name="T6" fmla="*/ 25668524 w 94"/>
              <a:gd name="T7" fmla="*/ 44885711 h 86"/>
              <a:gd name="T8" fmla="*/ 0 w 94"/>
              <a:gd name="T9" fmla="*/ 0 h 86"/>
              <a:gd name="T10" fmla="*/ 151163777 w 94"/>
              <a:gd name="T11" fmla="*/ 70533666 h 86"/>
              <a:gd name="T12" fmla="*/ 176832301 w 94"/>
              <a:gd name="T13" fmla="*/ 105800499 h 86"/>
              <a:gd name="T14" fmla="*/ 211058125 w 94"/>
              <a:gd name="T15" fmla="*/ 70533666 h 86"/>
              <a:gd name="T16" fmla="*/ 211058125 w 94"/>
              <a:gd name="T17" fmla="*/ 105800499 h 86"/>
              <a:gd name="T18" fmla="*/ 233875904 w 94"/>
              <a:gd name="T19" fmla="*/ 137862233 h 86"/>
              <a:gd name="T20" fmla="*/ 268101729 w 94"/>
              <a:gd name="T21" fmla="*/ 137862233 h 86"/>
              <a:gd name="T22" fmla="*/ 233875904 w 94"/>
              <a:gd name="T23" fmla="*/ 163510188 h 86"/>
              <a:gd name="T24" fmla="*/ 211058125 w 94"/>
              <a:gd name="T25" fmla="*/ 163510188 h 86"/>
              <a:gd name="T26" fmla="*/ 176832301 w 94"/>
              <a:gd name="T27" fmla="*/ 198778812 h 86"/>
              <a:gd name="T28" fmla="*/ 108382340 w 94"/>
              <a:gd name="T29" fmla="*/ 163510188 h 86"/>
              <a:gd name="T30" fmla="*/ 85564561 w 94"/>
              <a:gd name="T31" fmla="*/ 198778812 h 86"/>
              <a:gd name="T32" fmla="*/ 57043604 w 94"/>
              <a:gd name="T33" fmla="*/ 163510188 h 86"/>
              <a:gd name="T34" fmla="*/ 85564561 w 94"/>
              <a:gd name="T35" fmla="*/ 234045645 h 86"/>
              <a:gd name="T36" fmla="*/ 57043604 w 94"/>
              <a:gd name="T37" fmla="*/ 275724467 h 86"/>
              <a:gd name="T38" fmla="*/ 25668524 w 94"/>
              <a:gd name="T39" fmla="*/ 163510188 h 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6" name="Freeform 393"/>
          <p:cNvSpPr>
            <a:spLocks/>
          </p:cNvSpPr>
          <p:nvPr/>
        </p:nvSpPr>
        <p:spPr bwMode="auto">
          <a:xfrm>
            <a:off x="7819293" y="1778000"/>
            <a:ext cx="67408" cy="44450"/>
          </a:xfrm>
          <a:custGeom>
            <a:avLst/>
            <a:gdLst>
              <a:gd name="T0" fmla="*/ 40377730 w 43"/>
              <a:gd name="T1" fmla="*/ 79032100 h 25"/>
              <a:gd name="T2" fmla="*/ 0 w 43"/>
              <a:gd name="T3" fmla="*/ 0 h 25"/>
              <a:gd name="T4" fmla="*/ 124015131 w 43"/>
              <a:gd name="T5" fmla="*/ 0 h 25"/>
              <a:gd name="T6" fmla="*/ 40377730 w 43"/>
              <a:gd name="T7" fmla="*/ 79032100 h 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7" name="Freeform 394"/>
          <p:cNvSpPr>
            <a:spLocks/>
          </p:cNvSpPr>
          <p:nvPr/>
        </p:nvSpPr>
        <p:spPr bwMode="auto">
          <a:xfrm>
            <a:off x="7819293" y="1778000"/>
            <a:ext cx="67408" cy="44450"/>
          </a:xfrm>
          <a:custGeom>
            <a:avLst/>
            <a:gdLst>
              <a:gd name="T0" fmla="*/ 40377730 w 43"/>
              <a:gd name="T1" fmla="*/ 79032100 h 25"/>
              <a:gd name="T2" fmla="*/ 0 w 43"/>
              <a:gd name="T3" fmla="*/ 0 h 25"/>
              <a:gd name="T4" fmla="*/ 124015131 w 43"/>
              <a:gd name="T5" fmla="*/ 0 h 25"/>
              <a:gd name="T6" fmla="*/ 40377730 w 43"/>
              <a:gd name="T7" fmla="*/ 79032100 h 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8" name="Freeform 395"/>
          <p:cNvSpPr>
            <a:spLocks/>
          </p:cNvSpPr>
          <p:nvPr/>
        </p:nvSpPr>
        <p:spPr bwMode="auto">
          <a:xfrm>
            <a:off x="7000143" y="1700213"/>
            <a:ext cx="68873" cy="44450"/>
          </a:xfrm>
          <a:custGeom>
            <a:avLst/>
            <a:gdLst>
              <a:gd name="T0" fmla="*/ 0 w 44"/>
              <a:gd name="T1" fmla="*/ 82325104 h 24"/>
              <a:gd name="T2" fmla="*/ 0 w 44"/>
              <a:gd name="T3" fmla="*/ 0 h 24"/>
              <a:gd name="T4" fmla="*/ 40256565 w 44"/>
              <a:gd name="T5" fmla="*/ 0 h 24"/>
              <a:gd name="T6" fmla="*/ 126521603 w 44"/>
              <a:gd name="T7" fmla="*/ 82325104 h 24"/>
              <a:gd name="T8" fmla="*/ 0 w 44"/>
              <a:gd name="T9" fmla="*/ 8232510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09" name="Freeform 396"/>
          <p:cNvSpPr>
            <a:spLocks/>
          </p:cNvSpPr>
          <p:nvPr/>
        </p:nvSpPr>
        <p:spPr bwMode="auto">
          <a:xfrm>
            <a:off x="7000143" y="1700213"/>
            <a:ext cx="68873" cy="44450"/>
          </a:xfrm>
          <a:custGeom>
            <a:avLst/>
            <a:gdLst>
              <a:gd name="T0" fmla="*/ 0 w 44"/>
              <a:gd name="T1" fmla="*/ 82325104 h 24"/>
              <a:gd name="T2" fmla="*/ 0 w 44"/>
              <a:gd name="T3" fmla="*/ 0 h 24"/>
              <a:gd name="T4" fmla="*/ 40256565 w 44"/>
              <a:gd name="T5" fmla="*/ 0 h 24"/>
              <a:gd name="T6" fmla="*/ 126521603 w 44"/>
              <a:gd name="T7" fmla="*/ 82325104 h 24"/>
              <a:gd name="T8" fmla="*/ 0 w 44"/>
              <a:gd name="T9" fmla="*/ 8232510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0" name="Freeform 397"/>
          <p:cNvSpPr>
            <a:spLocks/>
          </p:cNvSpPr>
          <p:nvPr/>
        </p:nvSpPr>
        <p:spPr bwMode="auto">
          <a:xfrm>
            <a:off x="7039708" y="1670051"/>
            <a:ext cx="99646" cy="42863"/>
          </a:xfrm>
          <a:custGeom>
            <a:avLst/>
            <a:gdLst>
              <a:gd name="T0" fmla="*/ 0 w 64"/>
              <a:gd name="T1" fmla="*/ 0 h 24"/>
              <a:gd name="T2" fmla="*/ 182081289 w 64"/>
              <a:gd name="T3" fmla="*/ 0 h 24"/>
              <a:gd name="T4" fmla="*/ 182081289 w 64"/>
              <a:gd name="T5" fmla="*/ 76551532 h 24"/>
              <a:gd name="T6" fmla="*/ 0 w 6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1" name="Freeform 398"/>
          <p:cNvSpPr>
            <a:spLocks/>
          </p:cNvSpPr>
          <p:nvPr/>
        </p:nvSpPr>
        <p:spPr bwMode="auto">
          <a:xfrm>
            <a:off x="7039708" y="1670051"/>
            <a:ext cx="99646" cy="42863"/>
          </a:xfrm>
          <a:custGeom>
            <a:avLst/>
            <a:gdLst>
              <a:gd name="T0" fmla="*/ 0 w 64"/>
              <a:gd name="T1" fmla="*/ 0 h 24"/>
              <a:gd name="T2" fmla="*/ 182081289 w 64"/>
              <a:gd name="T3" fmla="*/ 0 h 24"/>
              <a:gd name="T4" fmla="*/ 182081289 w 64"/>
              <a:gd name="T5" fmla="*/ 76551532 h 24"/>
              <a:gd name="T6" fmla="*/ 0 w 6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2" name="Freeform 399"/>
          <p:cNvSpPr>
            <a:spLocks/>
          </p:cNvSpPr>
          <p:nvPr/>
        </p:nvSpPr>
        <p:spPr bwMode="auto">
          <a:xfrm>
            <a:off x="6853604" y="1649413"/>
            <a:ext cx="168519" cy="42862"/>
          </a:xfrm>
          <a:custGeom>
            <a:avLst/>
            <a:gdLst>
              <a:gd name="T0" fmla="*/ 34289539 w 108"/>
              <a:gd name="T1" fmla="*/ 44653274 h 24"/>
              <a:gd name="T2" fmla="*/ 0 w 108"/>
              <a:gd name="T3" fmla="*/ 0 h 24"/>
              <a:gd name="T4" fmla="*/ 34289539 w 108"/>
              <a:gd name="T5" fmla="*/ 0 h 24"/>
              <a:gd name="T6" fmla="*/ 148585183 w 108"/>
              <a:gd name="T7" fmla="*/ 0 h 24"/>
              <a:gd name="T8" fmla="*/ 308600776 w 108"/>
              <a:gd name="T9" fmla="*/ 44653274 h 24"/>
              <a:gd name="T10" fmla="*/ 265739276 w 108"/>
              <a:gd name="T11" fmla="*/ 76547960 h 24"/>
              <a:gd name="T12" fmla="*/ 148585183 w 108"/>
              <a:gd name="T13" fmla="*/ 76547960 h 24"/>
              <a:gd name="T14" fmla="*/ 34289539 w 108"/>
              <a:gd name="T15" fmla="*/ 44653274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3" name="Freeform 400"/>
          <p:cNvSpPr>
            <a:spLocks/>
          </p:cNvSpPr>
          <p:nvPr/>
        </p:nvSpPr>
        <p:spPr bwMode="auto">
          <a:xfrm>
            <a:off x="6853604" y="1649413"/>
            <a:ext cx="168519" cy="42862"/>
          </a:xfrm>
          <a:custGeom>
            <a:avLst/>
            <a:gdLst>
              <a:gd name="T0" fmla="*/ 34289539 w 108"/>
              <a:gd name="T1" fmla="*/ 44653274 h 24"/>
              <a:gd name="T2" fmla="*/ 0 w 108"/>
              <a:gd name="T3" fmla="*/ 0 h 24"/>
              <a:gd name="T4" fmla="*/ 34289539 w 108"/>
              <a:gd name="T5" fmla="*/ 0 h 24"/>
              <a:gd name="T6" fmla="*/ 148585183 w 108"/>
              <a:gd name="T7" fmla="*/ 0 h 24"/>
              <a:gd name="T8" fmla="*/ 308600776 w 108"/>
              <a:gd name="T9" fmla="*/ 44653274 h 24"/>
              <a:gd name="T10" fmla="*/ 265739276 w 108"/>
              <a:gd name="T11" fmla="*/ 76547960 h 24"/>
              <a:gd name="T12" fmla="*/ 148585183 w 108"/>
              <a:gd name="T13" fmla="*/ 76547960 h 24"/>
              <a:gd name="T14" fmla="*/ 34289539 w 108"/>
              <a:gd name="T15" fmla="*/ 44653274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4" name="Freeform 401"/>
          <p:cNvSpPr>
            <a:spLocks/>
          </p:cNvSpPr>
          <p:nvPr/>
        </p:nvSpPr>
        <p:spPr bwMode="auto">
          <a:xfrm>
            <a:off x="6117981" y="1554163"/>
            <a:ext cx="82062" cy="44450"/>
          </a:xfrm>
          <a:custGeom>
            <a:avLst/>
            <a:gdLst>
              <a:gd name="T0" fmla="*/ 0 w 52"/>
              <a:gd name="T1" fmla="*/ 79032100 h 25"/>
              <a:gd name="T2" fmla="*/ 0 w 52"/>
              <a:gd name="T3" fmla="*/ 0 h 25"/>
              <a:gd name="T4" fmla="*/ 26305852 w 52"/>
              <a:gd name="T5" fmla="*/ 0 h 25"/>
              <a:gd name="T6" fmla="*/ 116912048 w 52"/>
              <a:gd name="T7" fmla="*/ 41096692 h 25"/>
              <a:gd name="T8" fmla="*/ 151984808 w 52"/>
              <a:gd name="T9" fmla="*/ 79032100 h 25"/>
              <a:gd name="T10" fmla="*/ 0 w 52"/>
              <a:gd name="T11" fmla="*/ 7903210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5" name="Freeform 402"/>
          <p:cNvSpPr>
            <a:spLocks/>
          </p:cNvSpPr>
          <p:nvPr/>
        </p:nvSpPr>
        <p:spPr bwMode="auto">
          <a:xfrm>
            <a:off x="6117981" y="1554163"/>
            <a:ext cx="82062" cy="44450"/>
          </a:xfrm>
          <a:custGeom>
            <a:avLst/>
            <a:gdLst>
              <a:gd name="T0" fmla="*/ 0 w 52"/>
              <a:gd name="T1" fmla="*/ 79032100 h 25"/>
              <a:gd name="T2" fmla="*/ 0 w 52"/>
              <a:gd name="T3" fmla="*/ 0 h 25"/>
              <a:gd name="T4" fmla="*/ 26305852 w 52"/>
              <a:gd name="T5" fmla="*/ 0 h 25"/>
              <a:gd name="T6" fmla="*/ 116912048 w 52"/>
              <a:gd name="T7" fmla="*/ 41096692 h 25"/>
              <a:gd name="T8" fmla="*/ 151984808 w 52"/>
              <a:gd name="T9" fmla="*/ 79032100 h 25"/>
              <a:gd name="T10" fmla="*/ 0 w 52"/>
              <a:gd name="T11" fmla="*/ 7903210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6" name="Freeform 403"/>
          <p:cNvSpPr>
            <a:spLocks/>
          </p:cNvSpPr>
          <p:nvPr/>
        </p:nvSpPr>
        <p:spPr bwMode="auto">
          <a:xfrm>
            <a:off x="5920154" y="1512888"/>
            <a:ext cx="175846" cy="61912"/>
          </a:xfrm>
          <a:custGeom>
            <a:avLst/>
            <a:gdLst>
              <a:gd name="T0" fmla="*/ 0 w 113"/>
              <a:gd name="T1" fmla="*/ 46421253 h 34"/>
              <a:gd name="T2" fmla="*/ 25579261 w 113"/>
              <a:gd name="T3" fmla="*/ 46421253 h 34"/>
              <a:gd name="T4" fmla="*/ 25579261 w 113"/>
              <a:gd name="T5" fmla="*/ 0 h 34"/>
              <a:gd name="T6" fmla="*/ 82419066 w 113"/>
              <a:gd name="T7" fmla="*/ 0 h 34"/>
              <a:gd name="T8" fmla="*/ 287048097 w 113"/>
              <a:gd name="T9" fmla="*/ 72948724 h 34"/>
              <a:gd name="T10" fmla="*/ 321152655 w 113"/>
              <a:gd name="T11" fmla="*/ 112738110 h 34"/>
              <a:gd name="T12" fmla="*/ 147787540 w 113"/>
              <a:gd name="T13" fmla="*/ 112738110 h 34"/>
              <a:gd name="T14" fmla="*/ 0 w 113"/>
              <a:gd name="T15" fmla="*/ 46421253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7" name="Freeform 404"/>
          <p:cNvSpPr>
            <a:spLocks/>
          </p:cNvSpPr>
          <p:nvPr/>
        </p:nvSpPr>
        <p:spPr bwMode="auto">
          <a:xfrm>
            <a:off x="5920154" y="1512888"/>
            <a:ext cx="175846" cy="61912"/>
          </a:xfrm>
          <a:custGeom>
            <a:avLst/>
            <a:gdLst>
              <a:gd name="T0" fmla="*/ 0 w 113"/>
              <a:gd name="T1" fmla="*/ 46421253 h 34"/>
              <a:gd name="T2" fmla="*/ 25579261 w 113"/>
              <a:gd name="T3" fmla="*/ 46421253 h 34"/>
              <a:gd name="T4" fmla="*/ 25579261 w 113"/>
              <a:gd name="T5" fmla="*/ 0 h 34"/>
              <a:gd name="T6" fmla="*/ 82419066 w 113"/>
              <a:gd name="T7" fmla="*/ 0 h 34"/>
              <a:gd name="T8" fmla="*/ 287048097 w 113"/>
              <a:gd name="T9" fmla="*/ 72948724 h 34"/>
              <a:gd name="T10" fmla="*/ 321152655 w 113"/>
              <a:gd name="T11" fmla="*/ 112738110 h 34"/>
              <a:gd name="T12" fmla="*/ 147787540 w 113"/>
              <a:gd name="T13" fmla="*/ 112738110 h 34"/>
              <a:gd name="T14" fmla="*/ 0 w 113"/>
              <a:gd name="T15" fmla="*/ 46421253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8" name="Freeform 405"/>
          <p:cNvSpPr>
            <a:spLocks/>
          </p:cNvSpPr>
          <p:nvPr/>
        </p:nvSpPr>
        <p:spPr bwMode="auto">
          <a:xfrm>
            <a:off x="5326674" y="1627188"/>
            <a:ext cx="279888" cy="171450"/>
          </a:xfrm>
          <a:custGeom>
            <a:avLst/>
            <a:gdLst>
              <a:gd name="T0" fmla="*/ 31213991 w 180"/>
              <a:gd name="T1" fmla="*/ 267924558 h 96"/>
              <a:gd name="T2" fmla="*/ 0 w 180"/>
              <a:gd name="T3" fmla="*/ 232838030 h 96"/>
              <a:gd name="T4" fmla="*/ 53914463 w 180"/>
              <a:gd name="T5" fmla="*/ 194563603 h 96"/>
              <a:gd name="T6" fmla="*/ 31213991 w 180"/>
              <a:gd name="T7" fmla="*/ 194563603 h 96"/>
              <a:gd name="T8" fmla="*/ 99315406 w 180"/>
              <a:gd name="T9" fmla="*/ 169047914 h 96"/>
              <a:gd name="T10" fmla="*/ 53914463 w 180"/>
              <a:gd name="T11" fmla="*/ 127583803 h 96"/>
              <a:gd name="T12" fmla="*/ 99315406 w 180"/>
              <a:gd name="T13" fmla="*/ 127583803 h 96"/>
              <a:gd name="T14" fmla="*/ 99315406 w 180"/>
              <a:gd name="T15" fmla="*/ 73360955 h 96"/>
              <a:gd name="T16" fmla="*/ 235518236 w 180"/>
              <a:gd name="T17" fmla="*/ 38274427 h 96"/>
              <a:gd name="T18" fmla="*/ 385911388 w 180"/>
              <a:gd name="T19" fmla="*/ 0 h 96"/>
              <a:gd name="T20" fmla="*/ 445499285 w 180"/>
              <a:gd name="T21" fmla="*/ 0 h 96"/>
              <a:gd name="T22" fmla="*/ 476713275 w 180"/>
              <a:gd name="T23" fmla="*/ 0 h 96"/>
              <a:gd name="T24" fmla="*/ 510763983 w 180"/>
              <a:gd name="T25" fmla="*/ 38274427 h 96"/>
              <a:gd name="T26" fmla="*/ 263895511 w 180"/>
              <a:gd name="T27" fmla="*/ 73360955 h 96"/>
              <a:gd name="T28" fmla="*/ 153229869 w 180"/>
              <a:gd name="T29" fmla="*/ 194563603 h 96"/>
              <a:gd name="T30" fmla="*/ 181605458 w 180"/>
              <a:gd name="T31" fmla="*/ 267924558 h 96"/>
              <a:gd name="T32" fmla="*/ 235518236 w 180"/>
              <a:gd name="T33" fmla="*/ 306198984 h 96"/>
              <a:gd name="T34" fmla="*/ 122015878 w 180"/>
              <a:gd name="T35" fmla="*/ 306198984 h 96"/>
              <a:gd name="T36" fmla="*/ 31213991 w 180"/>
              <a:gd name="T37" fmla="*/ 267924558 h 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19" name="Freeform 406"/>
          <p:cNvSpPr>
            <a:spLocks/>
          </p:cNvSpPr>
          <p:nvPr/>
        </p:nvSpPr>
        <p:spPr bwMode="auto">
          <a:xfrm>
            <a:off x="5326674" y="1627188"/>
            <a:ext cx="279888" cy="171450"/>
          </a:xfrm>
          <a:custGeom>
            <a:avLst/>
            <a:gdLst>
              <a:gd name="T0" fmla="*/ 31213991 w 180"/>
              <a:gd name="T1" fmla="*/ 267924558 h 96"/>
              <a:gd name="T2" fmla="*/ 0 w 180"/>
              <a:gd name="T3" fmla="*/ 232838030 h 96"/>
              <a:gd name="T4" fmla="*/ 53914463 w 180"/>
              <a:gd name="T5" fmla="*/ 194563603 h 96"/>
              <a:gd name="T6" fmla="*/ 31213991 w 180"/>
              <a:gd name="T7" fmla="*/ 194563603 h 96"/>
              <a:gd name="T8" fmla="*/ 99315406 w 180"/>
              <a:gd name="T9" fmla="*/ 169047914 h 96"/>
              <a:gd name="T10" fmla="*/ 53914463 w 180"/>
              <a:gd name="T11" fmla="*/ 127583803 h 96"/>
              <a:gd name="T12" fmla="*/ 99315406 w 180"/>
              <a:gd name="T13" fmla="*/ 127583803 h 96"/>
              <a:gd name="T14" fmla="*/ 99315406 w 180"/>
              <a:gd name="T15" fmla="*/ 73360955 h 96"/>
              <a:gd name="T16" fmla="*/ 235518236 w 180"/>
              <a:gd name="T17" fmla="*/ 38274427 h 96"/>
              <a:gd name="T18" fmla="*/ 385911388 w 180"/>
              <a:gd name="T19" fmla="*/ 0 h 96"/>
              <a:gd name="T20" fmla="*/ 445499285 w 180"/>
              <a:gd name="T21" fmla="*/ 0 h 96"/>
              <a:gd name="T22" fmla="*/ 476713275 w 180"/>
              <a:gd name="T23" fmla="*/ 0 h 96"/>
              <a:gd name="T24" fmla="*/ 510763983 w 180"/>
              <a:gd name="T25" fmla="*/ 38274427 h 96"/>
              <a:gd name="T26" fmla="*/ 263895511 w 180"/>
              <a:gd name="T27" fmla="*/ 73360955 h 96"/>
              <a:gd name="T28" fmla="*/ 153229869 w 180"/>
              <a:gd name="T29" fmla="*/ 194563603 h 96"/>
              <a:gd name="T30" fmla="*/ 181605458 w 180"/>
              <a:gd name="T31" fmla="*/ 267924558 h 96"/>
              <a:gd name="T32" fmla="*/ 235518236 w 180"/>
              <a:gd name="T33" fmla="*/ 306198984 h 96"/>
              <a:gd name="T34" fmla="*/ 122015878 w 180"/>
              <a:gd name="T35" fmla="*/ 306198984 h 96"/>
              <a:gd name="T36" fmla="*/ 31213991 w 180"/>
              <a:gd name="T37" fmla="*/ 267924558 h 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0" name="Freeform 407"/>
          <p:cNvSpPr>
            <a:spLocks/>
          </p:cNvSpPr>
          <p:nvPr/>
        </p:nvSpPr>
        <p:spPr bwMode="auto">
          <a:xfrm>
            <a:off x="5326674" y="1512889"/>
            <a:ext cx="130419" cy="41275"/>
          </a:xfrm>
          <a:custGeom>
            <a:avLst/>
            <a:gdLst>
              <a:gd name="T0" fmla="*/ 0 w 84"/>
              <a:gd name="T1" fmla="*/ 74070679 h 23"/>
              <a:gd name="T2" fmla="*/ 203693804 w 84"/>
              <a:gd name="T3" fmla="*/ 0 h 23"/>
              <a:gd name="T4" fmla="*/ 237643052 w 84"/>
              <a:gd name="T5" fmla="*/ 0 h 23"/>
              <a:gd name="T6" fmla="*/ 152769933 w 84"/>
              <a:gd name="T7" fmla="*/ 0 h 23"/>
              <a:gd name="T8" fmla="*/ 181060972 w 84"/>
              <a:gd name="T9" fmla="*/ 74070679 h 23"/>
              <a:gd name="T10" fmla="*/ 152769933 w 84"/>
              <a:gd name="T11" fmla="*/ 74070679 h 23"/>
              <a:gd name="T12" fmla="*/ 0 w 84"/>
              <a:gd name="T13" fmla="*/ 74070679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1" name="Freeform 408"/>
          <p:cNvSpPr>
            <a:spLocks/>
          </p:cNvSpPr>
          <p:nvPr/>
        </p:nvSpPr>
        <p:spPr bwMode="auto">
          <a:xfrm>
            <a:off x="5326674" y="1512889"/>
            <a:ext cx="130419" cy="41275"/>
          </a:xfrm>
          <a:custGeom>
            <a:avLst/>
            <a:gdLst>
              <a:gd name="T0" fmla="*/ 0 w 84"/>
              <a:gd name="T1" fmla="*/ 74070679 h 23"/>
              <a:gd name="T2" fmla="*/ 203693804 w 84"/>
              <a:gd name="T3" fmla="*/ 0 h 23"/>
              <a:gd name="T4" fmla="*/ 237643052 w 84"/>
              <a:gd name="T5" fmla="*/ 0 h 23"/>
              <a:gd name="T6" fmla="*/ 152769933 w 84"/>
              <a:gd name="T7" fmla="*/ 0 h 23"/>
              <a:gd name="T8" fmla="*/ 181060972 w 84"/>
              <a:gd name="T9" fmla="*/ 74070679 h 23"/>
              <a:gd name="T10" fmla="*/ 152769933 w 84"/>
              <a:gd name="T11" fmla="*/ 74070679 h 23"/>
              <a:gd name="T12" fmla="*/ 0 w 84"/>
              <a:gd name="T13" fmla="*/ 74070679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" name="Freeform 409"/>
          <p:cNvSpPr>
            <a:spLocks/>
          </p:cNvSpPr>
          <p:nvPr/>
        </p:nvSpPr>
        <p:spPr bwMode="auto">
          <a:xfrm>
            <a:off x="5281246" y="1498601"/>
            <a:ext cx="76200" cy="41275"/>
          </a:xfrm>
          <a:custGeom>
            <a:avLst/>
            <a:gdLst>
              <a:gd name="T0" fmla="*/ 0 w 49"/>
              <a:gd name="T1" fmla="*/ 74070679 h 23"/>
              <a:gd name="T2" fmla="*/ 53925366 w 49"/>
              <a:gd name="T3" fmla="*/ 74070679 h 23"/>
              <a:gd name="T4" fmla="*/ 113528151 w 49"/>
              <a:gd name="T5" fmla="*/ 0 h 23"/>
              <a:gd name="T6" fmla="*/ 113528151 w 49"/>
              <a:gd name="T7" fmla="*/ 74070679 h 23"/>
              <a:gd name="T8" fmla="*/ 139071480 w 49"/>
              <a:gd name="T9" fmla="*/ 74070679 h 23"/>
              <a:gd name="T10" fmla="*/ 0 w 49"/>
              <a:gd name="T11" fmla="*/ 74070679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3" name="Freeform 410"/>
          <p:cNvSpPr>
            <a:spLocks/>
          </p:cNvSpPr>
          <p:nvPr/>
        </p:nvSpPr>
        <p:spPr bwMode="auto">
          <a:xfrm>
            <a:off x="5281246" y="1498601"/>
            <a:ext cx="76200" cy="41275"/>
          </a:xfrm>
          <a:custGeom>
            <a:avLst/>
            <a:gdLst>
              <a:gd name="T0" fmla="*/ 0 w 49"/>
              <a:gd name="T1" fmla="*/ 74070679 h 23"/>
              <a:gd name="T2" fmla="*/ 53925366 w 49"/>
              <a:gd name="T3" fmla="*/ 74070679 h 23"/>
              <a:gd name="T4" fmla="*/ 113528151 w 49"/>
              <a:gd name="T5" fmla="*/ 0 h 23"/>
              <a:gd name="T6" fmla="*/ 113528151 w 49"/>
              <a:gd name="T7" fmla="*/ 74070679 h 23"/>
              <a:gd name="T8" fmla="*/ 139071480 w 49"/>
              <a:gd name="T9" fmla="*/ 74070679 h 23"/>
              <a:gd name="T10" fmla="*/ 0 w 49"/>
              <a:gd name="T11" fmla="*/ 74070679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4" name="Freeform 411"/>
          <p:cNvSpPr>
            <a:spLocks/>
          </p:cNvSpPr>
          <p:nvPr/>
        </p:nvSpPr>
        <p:spPr bwMode="auto">
          <a:xfrm>
            <a:off x="5115659" y="1512889"/>
            <a:ext cx="112834" cy="41275"/>
          </a:xfrm>
          <a:custGeom>
            <a:avLst/>
            <a:gdLst>
              <a:gd name="T0" fmla="*/ 0 w 73"/>
              <a:gd name="T1" fmla="*/ 74070679 h 23"/>
              <a:gd name="T2" fmla="*/ 81312722 w 73"/>
              <a:gd name="T3" fmla="*/ 0 h 23"/>
              <a:gd name="T4" fmla="*/ 204683345 w 73"/>
              <a:gd name="T5" fmla="*/ 74070679 h 23"/>
              <a:gd name="T6" fmla="*/ 168233276 w 73"/>
              <a:gd name="T7" fmla="*/ 74070679 h 23"/>
              <a:gd name="T8" fmla="*/ 145801949 w 73"/>
              <a:gd name="T9" fmla="*/ 74070679 h 23"/>
              <a:gd name="T10" fmla="*/ 0 w 73"/>
              <a:gd name="T11" fmla="*/ 74070679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5" name="Freeform 412"/>
          <p:cNvSpPr>
            <a:spLocks/>
          </p:cNvSpPr>
          <p:nvPr/>
        </p:nvSpPr>
        <p:spPr bwMode="auto">
          <a:xfrm>
            <a:off x="5115659" y="1512889"/>
            <a:ext cx="112834" cy="41275"/>
          </a:xfrm>
          <a:custGeom>
            <a:avLst/>
            <a:gdLst>
              <a:gd name="T0" fmla="*/ 0 w 73"/>
              <a:gd name="T1" fmla="*/ 74070679 h 23"/>
              <a:gd name="T2" fmla="*/ 81312722 w 73"/>
              <a:gd name="T3" fmla="*/ 0 h 23"/>
              <a:gd name="T4" fmla="*/ 204683345 w 73"/>
              <a:gd name="T5" fmla="*/ 74070679 h 23"/>
              <a:gd name="T6" fmla="*/ 168233276 w 73"/>
              <a:gd name="T7" fmla="*/ 74070679 h 23"/>
              <a:gd name="T8" fmla="*/ 145801949 w 73"/>
              <a:gd name="T9" fmla="*/ 74070679 h 23"/>
              <a:gd name="T10" fmla="*/ 0 w 73"/>
              <a:gd name="T11" fmla="*/ 74070679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6" name="Freeform 413"/>
          <p:cNvSpPr>
            <a:spLocks/>
          </p:cNvSpPr>
          <p:nvPr/>
        </p:nvSpPr>
        <p:spPr bwMode="auto">
          <a:xfrm>
            <a:off x="4557347" y="1538288"/>
            <a:ext cx="279889" cy="87312"/>
          </a:xfrm>
          <a:custGeom>
            <a:avLst/>
            <a:gdLst>
              <a:gd name="T0" fmla="*/ 0 w 179"/>
              <a:gd name="T1" fmla="*/ 26470088 h 48"/>
              <a:gd name="T2" fmla="*/ 140599360 w 179"/>
              <a:gd name="T3" fmla="*/ 26470088 h 48"/>
              <a:gd name="T4" fmla="*/ 266852849 w 179"/>
              <a:gd name="T5" fmla="*/ 0 h 48"/>
              <a:gd name="T6" fmla="*/ 476318826 w 179"/>
              <a:gd name="T7" fmla="*/ 0 h 48"/>
              <a:gd name="T8" fmla="*/ 513620801 w 179"/>
              <a:gd name="T9" fmla="*/ 26470088 h 48"/>
              <a:gd name="T10" fmla="*/ 393106338 w 179"/>
              <a:gd name="T11" fmla="*/ 66175220 h 48"/>
              <a:gd name="T12" fmla="*/ 243898439 w 179"/>
              <a:gd name="T13" fmla="*/ 26470088 h 48"/>
              <a:gd name="T14" fmla="*/ 243898439 w 179"/>
              <a:gd name="T15" fmla="*/ 66175220 h 48"/>
              <a:gd name="T16" fmla="*/ 453364416 w 179"/>
              <a:gd name="T17" fmla="*/ 119115396 h 48"/>
              <a:gd name="T18" fmla="*/ 295547979 w 179"/>
              <a:gd name="T19" fmla="*/ 119115396 h 48"/>
              <a:gd name="T20" fmla="*/ 295547979 w 179"/>
              <a:gd name="T21" fmla="*/ 92645308 h 48"/>
              <a:gd name="T22" fmla="*/ 243898439 w 179"/>
              <a:gd name="T23" fmla="*/ 92645308 h 48"/>
              <a:gd name="T24" fmla="*/ 175033516 w 179"/>
              <a:gd name="T25" fmla="*/ 158820528 h 48"/>
              <a:gd name="T26" fmla="*/ 83212488 w 179"/>
              <a:gd name="T27" fmla="*/ 119115396 h 48"/>
              <a:gd name="T28" fmla="*/ 83212488 w 179"/>
              <a:gd name="T29" fmla="*/ 92645308 h 48"/>
              <a:gd name="T30" fmla="*/ 57388566 w 179"/>
              <a:gd name="T31" fmla="*/ 92645308 h 48"/>
              <a:gd name="T32" fmla="*/ 31562949 w 179"/>
              <a:gd name="T33" fmla="*/ 66175220 h 48"/>
              <a:gd name="T34" fmla="*/ 0 w 179"/>
              <a:gd name="T35" fmla="*/ 26470088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7" name="Freeform 414"/>
          <p:cNvSpPr>
            <a:spLocks/>
          </p:cNvSpPr>
          <p:nvPr/>
        </p:nvSpPr>
        <p:spPr bwMode="auto">
          <a:xfrm>
            <a:off x="4557347" y="1538288"/>
            <a:ext cx="279889" cy="87312"/>
          </a:xfrm>
          <a:custGeom>
            <a:avLst/>
            <a:gdLst>
              <a:gd name="T0" fmla="*/ 0 w 179"/>
              <a:gd name="T1" fmla="*/ 26470088 h 48"/>
              <a:gd name="T2" fmla="*/ 140599360 w 179"/>
              <a:gd name="T3" fmla="*/ 26470088 h 48"/>
              <a:gd name="T4" fmla="*/ 266852849 w 179"/>
              <a:gd name="T5" fmla="*/ 0 h 48"/>
              <a:gd name="T6" fmla="*/ 476318826 w 179"/>
              <a:gd name="T7" fmla="*/ 0 h 48"/>
              <a:gd name="T8" fmla="*/ 513620801 w 179"/>
              <a:gd name="T9" fmla="*/ 26470088 h 48"/>
              <a:gd name="T10" fmla="*/ 393106338 w 179"/>
              <a:gd name="T11" fmla="*/ 66175220 h 48"/>
              <a:gd name="T12" fmla="*/ 243898439 w 179"/>
              <a:gd name="T13" fmla="*/ 26470088 h 48"/>
              <a:gd name="T14" fmla="*/ 243898439 w 179"/>
              <a:gd name="T15" fmla="*/ 66175220 h 48"/>
              <a:gd name="T16" fmla="*/ 453364416 w 179"/>
              <a:gd name="T17" fmla="*/ 119115396 h 48"/>
              <a:gd name="T18" fmla="*/ 295547979 w 179"/>
              <a:gd name="T19" fmla="*/ 119115396 h 48"/>
              <a:gd name="T20" fmla="*/ 295547979 w 179"/>
              <a:gd name="T21" fmla="*/ 92645308 h 48"/>
              <a:gd name="T22" fmla="*/ 243898439 w 179"/>
              <a:gd name="T23" fmla="*/ 92645308 h 48"/>
              <a:gd name="T24" fmla="*/ 175033516 w 179"/>
              <a:gd name="T25" fmla="*/ 158820528 h 48"/>
              <a:gd name="T26" fmla="*/ 83212488 w 179"/>
              <a:gd name="T27" fmla="*/ 119115396 h 48"/>
              <a:gd name="T28" fmla="*/ 83212488 w 179"/>
              <a:gd name="T29" fmla="*/ 92645308 h 48"/>
              <a:gd name="T30" fmla="*/ 57388566 w 179"/>
              <a:gd name="T31" fmla="*/ 92645308 h 48"/>
              <a:gd name="T32" fmla="*/ 31562949 w 179"/>
              <a:gd name="T33" fmla="*/ 66175220 h 48"/>
              <a:gd name="T34" fmla="*/ 0 w 179"/>
              <a:gd name="T35" fmla="*/ 26470088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8" name="Freeform 415"/>
          <p:cNvSpPr>
            <a:spLocks/>
          </p:cNvSpPr>
          <p:nvPr/>
        </p:nvSpPr>
        <p:spPr bwMode="auto">
          <a:xfrm>
            <a:off x="4164623" y="2168526"/>
            <a:ext cx="177312" cy="276225"/>
          </a:xfrm>
          <a:custGeom>
            <a:avLst/>
            <a:gdLst>
              <a:gd name="T0" fmla="*/ 0 w 113"/>
              <a:gd name="T1" fmla="*/ 498694449 h 153"/>
              <a:gd name="T2" fmla="*/ 57792990 w 113"/>
              <a:gd name="T3" fmla="*/ 433505349 h 153"/>
              <a:gd name="T4" fmla="*/ 118475799 w 113"/>
              <a:gd name="T5" fmla="*/ 433505349 h 153"/>
              <a:gd name="T6" fmla="*/ 80909845 w 113"/>
              <a:gd name="T7" fmla="*/ 433505349 h 153"/>
              <a:gd name="T8" fmla="*/ 26006675 w 113"/>
              <a:gd name="T9" fmla="*/ 433505349 h 153"/>
              <a:gd name="T10" fmla="*/ 26006675 w 113"/>
              <a:gd name="T11" fmla="*/ 404171337 h 153"/>
              <a:gd name="T12" fmla="*/ 57792990 w 113"/>
              <a:gd name="T13" fmla="*/ 358538245 h 153"/>
              <a:gd name="T14" fmla="*/ 57792990 w 113"/>
              <a:gd name="T15" fmla="*/ 325943695 h 153"/>
              <a:gd name="T16" fmla="*/ 118475799 w 113"/>
              <a:gd name="T17" fmla="*/ 325943695 h 153"/>
              <a:gd name="T18" fmla="*/ 141592655 w 113"/>
              <a:gd name="T19" fmla="*/ 264015133 h 153"/>
              <a:gd name="T20" fmla="*/ 80909845 w 113"/>
              <a:gd name="T21" fmla="*/ 231420583 h 153"/>
              <a:gd name="T22" fmla="*/ 118475799 w 113"/>
              <a:gd name="T23" fmla="*/ 231420583 h 153"/>
              <a:gd name="T24" fmla="*/ 57792990 w 113"/>
              <a:gd name="T25" fmla="*/ 231420583 h 153"/>
              <a:gd name="T26" fmla="*/ 26006675 w 113"/>
              <a:gd name="T27" fmla="*/ 231420583 h 153"/>
              <a:gd name="T28" fmla="*/ 57792990 w 113"/>
              <a:gd name="T29" fmla="*/ 195567300 h 153"/>
              <a:gd name="T30" fmla="*/ 57792990 w 113"/>
              <a:gd name="T31" fmla="*/ 169490216 h 153"/>
              <a:gd name="T32" fmla="*/ 26006675 w 113"/>
              <a:gd name="T33" fmla="*/ 195567300 h 153"/>
              <a:gd name="T34" fmla="*/ 26006675 w 113"/>
              <a:gd name="T35" fmla="*/ 169490216 h 153"/>
              <a:gd name="T36" fmla="*/ 0 w 113"/>
              <a:gd name="T37" fmla="*/ 169490216 h 153"/>
              <a:gd name="T38" fmla="*/ 26006675 w 113"/>
              <a:gd name="T39" fmla="*/ 169490216 h 153"/>
              <a:gd name="T40" fmla="*/ 26006675 w 113"/>
              <a:gd name="T41" fmla="*/ 120600196 h 153"/>
              <a:gd name="T42" fmla="*/ 0 w 113"/>
              <a:gd name="T43" fmla="*/ 120600196 h 153"/>
              <a:gd name="T44" fmla="*/ 26006675 w 113"/>
              <a:gd name="T45" fmla="*/ 91264379 h 153"/>
              <a:gd name="T46" fmla="*/ 26006675 w 113"/>
              <a:gd name="T47" fmla="*/ 52150558 h 153"/>
              <a:gd name="T48" fmla="*/ 57792990 w 113"/>
              <a:gd name="T49" fmla="*/ 0 h 153"/>
              <a:gd name="T50" fmla="*/ 141592655 w 113"/>
              <a:gd name="T51" fmla="*/ 0 h 153"/>
              <a:gd name="T52" fmla="*/ 141592655 w 113"/>
              <a:gd name="T53" fmla="*/ 26075279 h 153"/>
              <a:gd name="T54" fmla="*/ 80909845 w 113"/>
              <a:gd name="T55" fmla="*/ 52150558 h 153"/>
              <a:gd name="T56" fmla="*/ 173378969 w 113"/>
              <a:gd name="T57" fmla="*/ 52150558 h 153"/>
              <a:gd name="T58" fmla="*/ 118475799 w 113"/>
              <a:gd name="T59" fmla="*/ 169490216 h 153"/>
              <a:gd name="T60" fmla="*/ 173378969 w 113"/>
              <a:gd name="T61" fmla="*/ 169490216 h 153"/>
              <a:gd name="T62" fmla="*/ 208053403 w 113"/>
              <a:gd name="T63" fmla="*/ 231420583 h 153"/>
              <a:gd name="T64" fmla="*/ 234060078 w 113"/>
              <a:gd name="T65" fmla="*/ 264015133 h 153"/>
              <a:gd name="T66" fmla="*/ 265846392 w 113"/>
              <a:gd name="T67" fmla="*/ 325943695 h 153"/>
              <a:gd name="T68" fmla="*/ 234060078 w 113"/>
              <a:gd name="T69" fmla="*/ 325943695 h 153"/>
              <a:gd name="T70" fmla="*/ 291853068 w 113"/>
              <a:gd name="T71" fmla="*/ 325943695 h 153"/>
              <a:gd name="T72" fmla="*/ 326529201 w 113"/>
              <a:gd name="T73" fmla="*/ 358538245 h 153"/>
              <a:gd name="T74" fmla="*/ 265846392 w 113"/>
              <a:gd name="T75" fmla="*/ 433505349 h 153"/>
              <a:gd name="T76" fmla="*/ 291853068 w 113"/>
              <a:gd name="T77" fmla="*/ 433505349 h 153"/>
              <a:gd name="T78" fmla="*/ 265846392 w 113"/>
              <a:gd name="T79" fmla="*/ 459580627 h 153"/>
              <a:gd name="T80" fmla="*/ 141592655 w 113"/>
              <a:gd name="T81" fmla="*/ 498694449 h 153"/>
              <a:gd name="T82" fmla="*/ 118475799 w 113"/>
              <a:gd name="T83" fmla="*/ 459580627 h 153"/>
              <a:gd name="T84" fmla="*/ 80909845 w 113"/>
              <a:gd name="T85" fmla="*/ 498694449 h 153"/>
              <a:gd name="T86" fmla="*/ 26006675 w 113"/>
              <a:gd name="T87" fmla="*/ 498694449 h 153"/>
              <a:gd name="T88" fmla="*/ 0 w 113"/>
              <a:gd name="T89" fmla="*/ 498694449 h 1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9" name="Freeform 416"/>
          <p:cNvSpPr>
            <a:spLocks/>
          </p:cNvSpPr>
          <p:nvPr/>
        </p:nvSpPr>
        <p:spPr bwMode="auto">
          <a:xfrm>
            <a:off x="4164623" y="2168526"/>
            <a:ext cx="177312" cy="276225"/>
          </a:xfrm>
          <a:custGeom>
            <a:avLst/>
            <a:gdLst>
              <a:gd name="T0" fmla="*/ 0 w 113"/>
              <a:gd name="T1" fmla="*/ 498694449 h 153"/>
              <a:gd name="T2" fmla="*/ 57792990 w 113"/>
              <a:gd name="T3" fmla="*/ 433505349 h 153"/>
              <a:gd name="T4" fmla="*/ 118475799 w 113"/>
              <a:gd name="T5" fmla="*/ 433505349 h 153"/>
              <a:gd name="T6" fmla="*/ 80909845 w 113"/>
              <a:gd name="T7" fmla="*/ 433505349 h 153"/>
              <a:gd name="T8" fmla="*/ 26006675 w 113"/>
              <a:gd name="T9" fmla="*/ 433505349 h 153"/>
              <a:gd name="T10" fmla="*/ 26006675 w 113"/>
              <a:gd name="T11" fmla="*/ 404171337 h 153"/>
              <a:gd name="T12" fmla="*/ 57792990 w 113"/>
              <a:gd name="T13" fmla="*/ 358538245 h 153"/>
              <a:gd name="T14" fmla="*/ 57792990 w 113"/>
              <a:gd name="T15" fmla="*/ 325943695 h 153"/>
              <a:gd name="T16" fmla="*/ 118475799 w 113"/>
              <a:gd name="T17" fmla="*/ 325943695 h 153"/>
              <a:gd name="T18" fmla="*/ 141592655 w 113"/>
              <a:gd name="T19" fmla="*/ 264015133 h 153"/>
              <a:gd name="T20" fmla="*/ 80909845 w 113"/>
              <a:gd name="T21" fmla="*/ 231420583 h 153"/>
              <a:gd name="T22" fmla="*/ 118475799 w 113"/>
              <a:gd name="T23" fmla="*/ 231420583 h 153"/>
              <a:gd name="T24" fmla="*/ 57792990 w 113"/>
              <a:gd name="T25" fmla="*/ 231420583 h 153"/>
              <a:gd name="T26" fmla="*/ 26006675 w 113"/>
              <a:gd name="T27" fmla="*/ 231420583 h 153"/>
              <a:gd name="T28" fmla="*/ 57792990 w 113"/>
              <a:gd name="T29" fmla="*/ 195567300 h 153"/>
              <a:gd name="T30" fmla="*/ 57792990 w 113"/>
              <a:gd name="T31" fmla="*/ 169490216 h 153"/>
              <a:gd name="T32" fmla="*/ 26006675 w 113"/>
              <a:gd name="T33" fmla="*/ 195567300 h 153"/>
              <a:gd name="T34" fmla="*/ 26006675 w 113"/>
              <a:gd name="T35" fmla="*/ 169490216 h 153"/>
              <a:gd name="T36" fmla="*/ 0 w 113"/>
              <a:gd name="T37" fmla="*/ 169490216 h 153"/>
              <a:gd name="T38" fmla="*/ 26006675 w 113"/>
              <a:gd name="T39" fmla="*/ 169490216 h 153"/>
              <a:gd name="T40" fmla="*/ 26006675 w 113"/>
              <a:gd name="T41" fmla="*/ 120600196 h 153"/>
              <a:gd name="T42" fmla="*/ 0 w 113"/>
              <a:gd name="T43" fmla="*/ 120600196 h 153"/>
              <a:gd name="T44" fmla="*/ 26006675 w 113"/>
              <a:gd name="T45" fmla="*/ 91264379 h 153"/>
              <a:gd name="T46" fmla="*/ 26006675 w 113"/>
              <a:gd name="T47" fmla="*/ 52150558 h 153"/>
              <a:gd name="T48" fmla="*/ 57792990 w 113"/>
              <a:gd name="T49" fmla="*/ 0 h 153"/>
              <a:gd name="T50" fmla="*/ 141592655 w 113"/>
              <a:gd name="T51" fmla="*/ 0 h 153"/>
              <a:gd name="T52" fmla="*/ 141592655 w 113"/>
              <a:gd name="T53" fmla="*/ 26075279 h 153"/>
              <a:gd name="T54" fmla="*/ 80909845 w 113"/>
              <a:gd name="T55" fmla="*/ 52150558 h 153"/>
              <a:gd name="T56" fmla="*/ 173378969 w 113"/>
              <a:gd name="T57" fmla="*/ 52150558 h 153"/>
              <a:gd name="T58" fmla="*/ 118475799 w 113"/>
              <a:gd name="T59" fmla="*/ 169490216 h 153"/>
              <a:gd name="T60" fmla="*/ 173378969 w 113"/>
              <a:gd name="T61" fmla="*/ 169490216 h 153"/>
              <a:gd name="T62" fmla="*/ 208053403 w 113"/>
              <a:gd name="T63" fmla="*/ 231420583 h 153"/>
              <a:gd name="T64" fmla="*/ 234060078 w 113"/>
              <a:gd name="T65" fmla="*/ 264015133 h 153"/>
              <a:gd name="T66" fmla="*/ 265846392 w 113"/>
              <a:gd name="T67" fmla="*/ 325943695 h 153"/>
              <a:gd name="T68" fmla="*/ 234060078 w 113"/>
              <a:gd name="T69" fmla="*/ 325943695 h 153"/>
              <a:gd name="T70" fmla="*/ 291853068 w 113"/>
              <a:gd name="T71" fmla="*/ 325943695 h 153"/>
              <a:gd name="T72" fmla="*/ 326529201 w 113"/>
              <a:gd name="T73" fmla="*/ 358538245 h 153"/>
              <a:gd name="T74" fmla="*/ 265846392 w 113"/>
              <a:gd name="T75" fmla="*/ 433505349 h 153"/>
              <a:gd name="T76" fmla="*/ 291853068 w 113"/>
              <a:gd name="T77" fmla="*/ 433505349 h 153"/>
              <a:gd name="T78" fmla="*/ 265846392 w 113"/>
              <a:gd name="T79" fmla="*/ 459580627 h 153"/>
              <a:gd name="T80" fmla="*/ 141592655 w 113"/>
              <a:gd name="T81" fmla="*/ 498694449 h 153"/>
              <a:gd name="T82" fmla="*/ 118475799 w 113"/>
              <a:gd name="T83" fmla="*/ 459580627 h 153"/>
              <a:gd name="T84" fmla="*/ 80909845 w 113"/>
              <a:gd name="T85" fmla="*/ 498694449 h 153"/>
              <a:gd name="T86" fmla="*/ 26006675 w 113"/>
              <a:gd name="T87" fmla="*/ 498694449 h 153"/>
              <a:gd name="T88" fmla="*/ 0 w 113"/>
              <a:gd name="T89" fmla="*/ 498694449 h 1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0" name="Freeform 417"/>
          <p:cNvSpPr>
            <a:spLocks/>
          </p:cNvSpPr>
          <p:nvPr/>
        </p:nvSpPr>
        <p:spPr bwMode="auto">
          <a:xfrm>
            <a:off x="4488474" y="2701926"/>
            <a:ext cx="38100" cy="60325"/>
          </a:xfrm>
          <a:custGeom>
            <a:avLst/>
            <a:gdLst>
              <a:gd name="T0" fmla="*/ 0 w 24"/>
              <a:gd name="T1" fmla="*/ 0 h 34"/>
              <a:gd name="T2" fmla="*/ 70984401 w 24"/>
              <a:gd name="T3" fmla="*/ 0 h 34"/>
              <a:gd name="T4" fmla="*/ 70984401 w 24"/>
              <a:gd name="T5" fmla="*/ 107032518 h 34"/>
              <a:gd name="T6" fmla="*/ 0 w 24"/>
              <a:gd name="T7" fmla="*/ 69256649 h 34"/>
              <a:gd name="T8" fmla="*/ 0 w 24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1" name="Freeform 418"/>
          <p:cNvSpPr>
            <a:spLocks/>
          </p:cNvSpPr>
          <p:nvPr/>
        </p:nvSpPr>
        <p:spPr bwMode="auto">
          <a:xfrm>
            <a:off x="4488474" y="2701926"/>
            <a:ext cx="38100" cy="60325"/>
          </a:xfrm>
          <a:custGeom>
            <a:avLst/>
            <a:gdLst>
              <a:gd name="T0" fmla="*/ 0 w 24"/>
              <a:gd name="T1" fmla="*/ 0 h 34"/>
              <a:gd name="T2" fmla="*/ 70984401 w 24"/>
              <a:gd name="T3" fmla="*/ 0 h 34"/>
              <a:gd name="T4" fmla="*/ 70984401 w 24"/>
              <a:gd name="T5" fmla="*/ 107032518 h 34"/>
              <a:gd name="T6" fmla="*/ 0 w 24"/>
              <a:gd name="T7" fmla="*/ 69256649 h 34"/>
              <a:gd name="T8" fmla="*/ 0 w 24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2" name="Freeform 419"/>
          <p:cNvSpPr>
            <a:spLocks/>
          </p:cNvSpPr>
          <p:nvPr/>
        </p:nvSpPr>
        <p:spPr bwMode="auto">
          <a:xfrm>
            <a:off x="4473820" y="2763839"/>
            <a:ext cx="45426" cy="66675"/>
          </a:xfrm>
          <a:custGeom>
            <a:avLst/>
            <a:gdLst>
              <a:gd name="T0" fmla="*/ 0 w 29"/>
              <a:gd name="T1" fmla="*/ 0 h 37"/>
              <a:gd name="T2" fmla="*/ 57593313 w 29"/>
              <a:gd name="T3" fmla="*/ 0 h 37"/>
              <a:gd name="T4" fmla="*/ 83511067 w 29"/>
              <a:gd name="T5" fmla="*/ 25978022 h 37"/>
              <a:gd name="T6" fmla="*/ 83511067 w 29"/>
              <a:gd name="T7" fmla="*/ 120150152 h 37"/>
              <a:gd name="T8" fmla="*/ 25917754 w 29"/>
              <a:gd name="T9" fmla="*/ 120150152 h 37"/>
              <a:gd name="T10" fmla="*/ 0 w 29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3" name="Freeform 420"/>
          <p:cNvSpPr>
            <a:spLocks/>
          </p:cNvSpPr>
          <p:nvPr/>
        </p:nvSpPr>
        <p:spPr bwMode="auto">
          <a:xfrm>
            <a:off x="4473820" y="2763839"/>
            <a:ext cx="45426" cy="66675"/>
          </a:xfrm>
          <a:custGeom>
            <a:avLst/>
            <a:gdLst>
              <a:gd name="T0" fmla="*/ 0 w 29"/>
              <a:gd name="T1" fmla="*/ 0 h 37"/>
              <a:gd name="T2" fmla="*/ 57593313 w 29"/>
              <a:gd name="T3" fmla="*/ 0 h 37"/>
              <a:gd name="T4" fmla="*/ 83511067 w 29"/>
              <a:gd name="T5" fmla="*/ 25978022 h 37"/>
              <a:gd name="T6" fmla="*/ 83511067 w 29"/>
              <a:gd name="T7" fmla="*/ 120150152 h 37"/>
              <a:gd name="T8" fmla="*/ 25917754 w 29"/>
              <a:gd name="T9" fmla="*/ 120150152 h 37"/>
              <a:gd name="T10" fmla="*/ 0 w 29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4" name="Freeform 421"/>
          <p:cNvSpPr>
            <a:spLocks/>
          </p:cNvSpPr>
          <p:nvPr/>
        </p:nvSpPr>
        <p:spPr bwMode="auto">
          <a:xfrm>
            <a:off x="4589584" y="2854325"/>
            <a:ext cx="82062" cy="57150"/>
          </a:xfrm>
          <a:custGeom>
            <a:avLst/>
            <a:gdLst>
              <a:gd name="T0" fmla="*/ 0 w 52"/>
              <a:gd name="T1" fmla="*/ 35084742 h 32"/>
              <a:gd name="T2" fmla="*/ 23382410 w 52"/>
              <a:gd name="T3" fmla="*/ 35084742 h 32"/>
              <a:gd name="T4" fmla="*/ 84761021 w 52"/>
              <a:gd name="T5" fmla="*/ 35084742 h 32"/>
              <a:gd name="T6" fmla="*/ 151984808 w 52"/>
              <a:gd name="T7" fmla="*/ 0 h 32"/>
              <a:gd name="T8" fmla="*/ 116912048 w 52"/>
              <a:gd name="T9" fmla="*/ 102066328 h 32"/>
              <a:gd name="T10" fmla="*/ 0 w 52"/>
              <a:gd name="T11" fmla="*/ 70171270 h 32"/>
              <a:gd name="T12" fmla="*/ 0 w 52"/>
              <a:gd name="T13" fmla="*/ 35084742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5" name="Freeform 422"/>
          <p:cNvSpPr>
            <a:spLocks/>
          </p:cNvSpPr>
          <p:nvPr/>
        </p:nvSpPr>
        <p:spPr bwMode="auto">
          <a:xfrm>
            <a:off x="4589584" y="2854325"/>
            <a:ext cx="82062" cy="57150"/>
          </a:xfrm>
          <a:custGeom>
            <a:avLst/>
            <a:gdLst>
              <a:gd name="T0" fmla="*/ 0 w 52"/>
              <a:gd name="T1" fmla="*/ 35084742 h 32"/>
              <a:gd name="T2" fmla="*/ 23382410 w 52"/>
              <a:gd name="T3" fmla="*/ 35084742 h 32"/>
              <a:gd name="T4" fmla="*/ 84761021 w 52"/>
              <a:gd name="T5" fmla="*/ 35084742 h 32"/>
              <a:gd name="T6" fmla="*/ 151984808 w 52"/>
              <a:gd name="T7" fmla="*/ 0 h 32"/>
              <a:gd name="T8" fmla="*/ 116912048 w 52"/>
              <a:gd name="T9" fmla="*/ 102066328 h 32"/>
              <a:gd name="T10" fmla="*/ 0 w 52"/>
              <a:gd name="T11" fmla="*/ 70171270 h 32"/>
              <a:gd name="T12" fmla="*/ 0 w 52"/>
              <a:gd name="T13" fmla="*/ 35084742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9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6" name="Freeform 423"/>
          <p:cNvSpPr>
            <a:spLocks/>
          </p:cNvSpPr>
          <p:nvPr/>
        </p:nvSpPr>
        <p:spPr bwMode="auto">
          <a:xfrm>
            <a:off x="4818185" y="2854325"/>
            <a:ext cx="49823" cy="71438"/>
          </a:xfrm>
          <a:custGeom>
            <a:avLst/>
            <a:gdLst>
              <a:gd name="T0" fmla="*/ 0 w 32"/>
              <a:gd name="T1" fmla="*/ 35084988 h 40"/>
              <a:gd name="T2" fmla="*/ 34140874 w 32"/>
              <a:gd name="T3" fmla="*/ 0 h 40"/>
              <a:gd name="T4" fmla="*/ 56899770 w 32"/>
              <a:gd name="T5" fmla="*/ 35084988 h 40"/>
              <a:gd name="T6" fmla="*/ 91040645 w 32"/>
              <a:gd name="T7" fmla="*/ 70171761 h 40"/>
              <a:gd name="T8" fmla="*/ 56899770 w 32"/>
              <a:gd name="T9" fmla="*/ 70171761 h 40"/>
              <a:gd name="T10" fmla="*/ 91040645 w 32"/>
              <a:gd name="T11" fmla="*/ 127584696 h 40"/>
              <a:gd name="T12" fmla="*/ 56899770 w 32"/>
              <a:gd name="T13" fmla="*/ 98877336 h 40"/>
              <a:gd name="T14" fmla="*/ 56899770 w 32"/>
              <a:gd name="T15" fmla="*/ 127584696 h 40"/>
              <a:gd name="T16" fmla="*/ 34140874 w 32"/>
              <a:gd name="T17" fmla="*/ 98877336 h 40"/>
              <a:gd name="T18" fmla="*/ 0 w 32"/>
              <a:gd name="T19" fmla="*/ 70171761 h 40"/>
              <a:gd name="T20" fmla="*/ 0 w 32"/>
              <a:gd name="T21" fmla="*/ 35084988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7" name="Freeform 424"/>
          <p:cNvSpPr>
            <a:spLocks/>
          </p:cNvSpPr>
          <p:nvPr/>
        </p:nvSpPr>
        <p:spPr bwMode="auto">
          <a:xfrm>
            <a:off x="4818185" y="2854325"/>
            <a:ext cx="49823" cy="71438"/>
          </a:xfrm>
          <a:custGeom>
            <a:avLst/>
            <a:gdLst>
              <a:gd name="T0" fmla="*/ 0 w 32"/>
              <a:gd name="T1" fmla="*/ 35084988 h 40"/>
              <a:gd name="T2" fmla="*/ 34140874 w 32"/>
              <a:gd name="T3" fmla="*/ 0 h 40"/>
              <a:gd name="T4" fmla="*/ 56899770 w 32"/>
              <a:gd name="T5" fmla="*/ 35084988 h 40"/>
              <a:gd name="T6" fmla="*/ 91040645 w 32"/>
              <a:gd name="T7" fmla="*/ 70171761 h 40"/>
              <a:gd name="T8" fmla="*/ 56899770 w 32"/>
              <a:gd name="T9" fmla="*/ 70171761 h 40"/>
              <a:gd name="T10" fmla="*/ 91040645 w 32"/>
              <a:gd name="T11" fmla="*/ 127584696 h 40"/>
              <a:gd name="T12" fmla="*/ 56899770 w 32"/>
              <a:gd name="T13" fmla="*/ 98877336 h 40"/>
              <a:gd name="T14" fmla="*/ 56899770 w 32"/>
              <a:gd name="T15" fmla="*/ 127584696 h 40"/>
              <a:gd name="T16" fmla="*/ 34140874 w 32"/>
              <a:gd name="T17" fmla="*/ 98877336 h 40"/>
              <a:gd name="T18" fmla="*/ 0 w 32"/>
              <a:gd name="T19" fmla="*/ 70171761 h 40"/>
              <a:gd name="T20" fmla="*/ 0 w 32"/>
              <a:gd name="T21" fmla="*/ 35084988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8" name="Freeform 425"/>
          <p:cNvSpPr>
            <a:spLocks/>
          </p:cNvSpPr>
          <p:nvPr/>
        </p:nvSpPr>
        <p:spPr bwMode="auto">
          <a:xfrm>
            <a:off x="4887058" y="2944813"/>
            <a:ext cx="64477" cy="44450"/>
          </a:xfrm>
          <a:custGeom>
            <a:avLst/>
            <a:gdLst>
              <a:gd name="T0" fmla="*/ 0 w 41"/>
              <a:gd name="T1" fmla="*/ 30872377 h 24"/>
              <a:gd name="T2" fmla="*/ 0 w 41"/>
              <a:gd name="T3" fmla="*/ 0 h 24"/>
              <a:gd name="T4" fmla="*/ 84170954 w 41"/>
              <a:gd name="T5" fmla="*/ 30872377 h 24"/>
              <a:gd name="T6" fmla="*/ 119000549 w 41"/>
              <a:gd name="T7" fmla="*/ 30872377 h 24"/>
              <a:gd name="T8" fmla="*/ 119000549 w 41"/>
              <a:gd name="T9" fmla="*/ 82325104 h 24"/>
              <a:gd name="T10" fmla="*/ 58048757 w 41"/>
              <a:gd name="T11" fmla="*/ 82325104 h 24"/>
              <a:gd name="T12" fmla="*/ 0 w 41"/>
              <a:gd name="T13" fmla="*/ 3087237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39" name="Freeform 426"/>
          <p:cNvSpPr>
            <a:spLocks/>
          </p:cNvSpPr>
          <p:nvPr/>
        </p:nvSpPr>
        <p:spPr bwMode="auto">
          <a:xfrm>
            <a:off x="4887058" y="2944813"/>
            <a:ext cx="64477" cy="44450"/>
          </a:xfrm>
          <a:custGeom>
            <a:avLst/>
            <a:gdLst>
              <a:gd name="T0" fmla="*/ 0 w 41"/>
              <a:gd name="T1" fmla="*/ 30872377 h 24"/>
              <a:gd name="T2" fmla="*/ 0 w 41"/>
              <a:gd name="T3" fmla="*/ 0 h 24"/>
              <a:gd name="T4" fmla="*/ 84170954 w 41"/>
              <a:gd name="T5" fmla="*/ 30872377 h 24"/>
              <a:gd name="T6" fmla="*/ 119000549 w 41"/>
              <a:gd name="T7" fmla="*/ 30872377 h 24"/>
              <a:gd name="T8" fmla="*/ 119000549 w 41"/>
              <a:gd name="T9" fmla="*/ 82325104 h 24"/>
              <a:gd name="T10" fmla="*/ 58048757 w 41"/>
              <a:gd name="T11" fmla="*/ 82325104 h 24"/>
              <a:gd name="T12" fmla="*/ 0 w 41"/>
              <a:gd name="T13" fmla="*/ 3087237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0" name="Freeform 427"/>
          <p:cNvSpPr>
            <a:spLocks/>
          </p:cNvSpPr>
          <p:nvPr/>
        </p:nvSpPr>
        <p:spPr bwMode="auto">
          <a:xfrm>
            <a:off x="5096608" y="2944813"/>
            <a:ext cx="64477" cy="44450"/>
          </a:xfrm>
          <a:custGeom>
            <a:avLst/>
            <a:gdLst>
              <a:gd name="T0" fmla="*/ 0 w 41"/>
              <a:gd name="T1" fmla="*/ 82325104 h 24"/>
              <a:gd name="T2" fmla="*/ 119000549 w 41"/>
              <a:gd name="T3" fmla="*/ 0 h 24"/>
              <a:gd name="T4" fmla="*/ 89975318 w 41"/>
              <a:gd name="T5" fmla="*/ 30872377 h 24"/>
              <a:gd name="T6" fmla="*/ 89975318 w 41"/>
              <a:gd name="T7" fmla="*/ 82325104 h 24"/>
              <a:gd name="T8" fmla="*/ 58048757 w 41"/>
              <a:gd name="T9" fmla="*/ 82325104 h 24"/>
              <a:gd name="T10" fmla="*/ 31926561 w 41"/>
              <a:gd name="T11" fmla="*/ 82325104 h 24"/>
              <a:gd name="T12" fmla="*/ 0 w 41"/>
              <a:gd name="T13" fmla="*/ 82325104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1" name="Freeform 428"/>
          <p:cNvSpPr>
            <a:spLocks/>
          </p:cNvSpPr>
          <p:nvPr/>
        </p:nvSpPr>
        <p:spPr bwMode="auto">
          <a:xfrm>
            <a:off x="5096608" y="2944813"/>
            <a:ext cx="64477" cy="44450"/>
          </a:xfrm>
          <a:custGeom>
            <a:avLst/>
            <a:gdLst>
              <a:gd name="T0" fmla="*/ 0 w 41"/>
              <a:gd name="T1" fmla="*/ 82325104 h 24"/>
              <a:gd name="T2" fmla="*/ 119000549 w 41"/>
              <a:gd name="T3" fmla="*/ 0 h 24"/>
              <a:gd name="T4" fmla="*/ 89975318 w 41"/>
              <a:gd name="T5" fmla="*/ 30872377 h 24"/>
              <a:gd name="T6" fmla="*/ 89975318 w 41"/>
              <a:gd name="T7" fmla="*/ 82325104 h 24"/>
              <a:gd name="T8" fmla="*/ 58048757 w 41"/>
              <a:gd name="T9" fmla="*/ 82325104 h 24"/>
              <a:gd name="T10" fmla="*/ 31926561 w 41"/>
              <a:gd name="T11" fmla="*/ 82325104 h 24"/>
              <a:gd name="T12" fmla="*/ 0 w 41"/>
              <a:gd name="T13" fmla="*/ 82325104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2" name="Freeform 429"/>
          <p:cNvSpPr>
            <a:spLocks/>
          </p:cNvSpPr>
          <p:nvPr/>
        </p:nvSpPr>
        <p:spPr bwMode="auto">
          <a:xfrm>
            <a:off x="7265378" y="4584701"/>
            <a:ext cx="1063869" cy="1001713"/>
          </a:xfrm>
          <a:custGeom>
            <a:avLst/>
            <a:gdLst>
              <a:gd name="T0" fmla="*/ 0 w 681"/>
              <a:gd name="T1" fmla="*/ 1421204554 h 558"/>
              <a:gd name="T2" fmla="*/ 54420843 w 681"/>
              <a:gd name="T3" fmla="*/ 1327747244 h 558"/>
              <a:gd name="T4" fmla="*/ 22913416 w 681"/>
              <a:gd name="T5" fmla="*/ 992588077 h 558"/>
              <a:gd name="T6" fmla="*/ 54420843 w 681"/>
              <a:gd name="T7" fmla="*/ 992588077 h 558"/>
              <a:gd name="T8" fmla="*/ 83063035 w 681"/>
              <a:gd name="T9" fmla="*/ 792780442 h 558"/>
              <a:gd name="T10" fmla="*/ 123161089 w 681"/>
              <a:gd name="T11" fmla="*/ 692878419 h 558"/>
              <a:gd name="T12" fmla="*/ 206224125 w 681"/>
              <a:gd name="T13" fmla="*/ 615532891 h 558"/>
              <a:gd name="T14" fmla="*/ 541338115 w 681"/>
              <a:gd name="T15" fmla="*/ 457621274 h 558"/>
              <a:gd name="T16" fmla="*/ 590030181 w 681"/>
              <a:gd name="T17" fmla="*/ 354495101 h 558"/>
              <a:gd name="T18" fmla="*/ 627264693 w 681"/>
              <a:gd name="T19" fmla="*/ 389944611 h 558"/>
              <a:gd name="T20" fmla="*/ 650178108 w 681"/>
              <a:gd name="T21" fmla="*/ 354495101 h 558"/>
              <a:gd name="T22" fmla="*/ 753289325 w 681"/>
              <a:gd name="T23" fmla="*/ 261037791 h 558"/>
              <a:gd name="T24" fmla="*/ 836352360 w 681"/>
              <a:gd name="T25" fmla="*/ 196583483 h 558"/>
              <a:gd name="T26" fmla="*/ 867858095 w 681"/>
              <a:gd name="T27" fmla="*/ 299709657 h 558"/>
              <a:gd name="T28" fmla="*/ 928007714 w 681"/>
              <a:gd name="T29" fmla="*/ 299709657 h 558"/>
              <a:gd name="T30" fmla="*/ 928007714 w 681"/>
              <a:gd name="T31" fmla="*/ 232032994 h 558"/>
              <a:gd name="T32" fmla="*/ 988155642 w 681"/>
              <a:gd name="T33" fmla="*/ 196583483 h 558"/>
              <a:gd name="T34" fmla="*/ 1011070750 w 681"/>
              <a:gd name="T35" fmla="*/ 93457310 h 558"/>
              <a:gd name="T36" fmla="*/ 1111318423 w 681"/>
              <a:gd name="T37" fmla="*/ 54785443 h 558"/>
              <a:gd name="T38" fmla="*/ 1228750736 w 681"/>
              <a:gd name="T39" fmla="*/ 93457310 h 558"/>
              <a:gd name="T40" fmla="*/ 1260256470 w 681"/>
              <a:gd name="T41" fmla="*/ 122462107 h 558"/>
              <a:gd name="T42" fmla="*/ 1320406090 w 681"/>
              <a:gd name="T43" fmla="*/ 93457310 h 558"/>
              <a:gd name="T44" fmla="*/ 1260256470 w 681"/>
              <a:gd name="T45" fmla="*/ 157911617 h 558"/>
              <a:gd name="T46" fmla="*/ 1228750736 w 681"/>
              <a:gd name="T47" fmla="*/ 261037791 h 558"/>
              <a:gd name="T48" fmla="*/ 1260256470 w 681"/>
              <a:gd name="T49" fmla="*/ 328714455 h 558"/>
              <a:gd name="T50" fmla="*/ 1380554018 w 681"/>
              <a:gd name="T51" fmla="*/ 389944611 h 558"/>
              <a:gd name="T52" fmla="*/ 1437838403 w 681"/>
              <a:gd name="T53" fmla="*/ 431840629 h 558"/>
              <a:gd name="T54" fmla="*/ 1529493757 w 681"/>
              <a:gd name="T55" fmla="*/ 328714455 h 558"/>
              <a:gd name="T56" fmla="*/ 1589641684 w 681"/>
              <a:gd name="T57" fmla="*/ 0 h 558"/>
              <a:gd name="T58" fmla="*/ 1646927762 w 681"/>
              <a:gd name="T59" fmla="*/ 232032994 h 558"/>
              <a:gd name="T60" fmla="*/ 1704212147 w 681"/>
              <a:gd name="T61" fmla="*/ 261037791 h 558"/>
              <a:gd name="T62" fmla="*/ 1741446659 w 681"/>
              <a:gd name="T63" fmla="*/ 431840629 h 558"/>
              <a:gd name="T64" fmla="*/ 1764360074 w 681"/>
              <a:gd name="T65" fmla="*/ 560747448 h 558"/>
              <a:gd name="T66" fmla="*/ 1856015429 w 681"/>
              <a:gd name="T67" fmla="*/ 728327929 h 558"/>
              <a:gd name="T68" fmla="*/ 1890386398 w 681"/>
              <a:gd name="T69" fmla="*/ 792780442 h 558"/>
              <a:gd name="T70" fmla="*/ 1950534325 w 681"/>
              <a:gd name="T71" fmla="*/ 963583279 h 558"/>
              <a:gd name="T72" fmla="*/ 1856015429 w 681"/>
              <a:gd name="T73" fmla="*/ 1298742447 h 558"/>
              <a:gd name="T74" fmla="*/ 1529493757 w 681"/>
              <a:gd name="T75" fmla="*/ 1682242345 h 558"/>
              <a:gd name="T76" fmla="*/ 1320406090 w 681"/>
              <a:gd name="T77" fmla="*/ 1759587873 h 558"/>
              <a:gd name="T78" fmla="*/ 1288898663 w 681"/>
              <a:gd name="T79" fmla="*/ 1759587873 h 558"/>
              <a:gd name="T80" fmla="*/ 1194379766 w 681"/>
              <a:gd name="T81" fmla="*/ 1759587873 h 558"/>
              <a:gd name="T82" fmla="*/ 1076947454 w 681"/>
              <a:gd name="T83" fmla="*/ 1656461699 h 558"/>
              <a:gd name="T84" fmla="*/ 1076947454 w 681"/>
              <a:gd name="T85" fmla="*/ 1592007391 h 558"/>
              <a:gd name="T86" fmla="*/ 1054034038 w 681"/>
              <a:gd name="T87" fmla="*/ 1563004389 h 558"/>
              <a:gd name="T88" fmla="*/ 1076947454 w 681"/>
              <a:gd name="T89" fmla="*/ 1488881218 h 558"/>
              <a:gd name="T90" fmla="*/ 1076947454 w 681"/>
              <a:gd name="T91" fmla="*/ 1421204554 h 558"/>
              <a:gd name="T92" fmla="*/ 928007714 w 681"/>
              <a:gd name="T93" fmla="*/ 1524330728 h 558"/>
              <a:gd name="T94" fmla="*/ 801981390 w 681"/>
              <a:gd name="T95" fmla="*/ 1327747244 h 558"/>
              <a:gd name="T96" fmla="*/ 415311791 w 681"/>
              <a:gd name="T97" fmla="*/ 1395423908 h 558"/>
              <a:gd name="T98" fmla="*/ 232001082 w 681"/>
              <a:gd name="T99" fmla="*/ 1459878215 h 558"/>
              <a:gd name="T100" fmla="*/ 22913416 w 681"/>
              <a:gd name="T101" fmla="*/ 1524330728 h 5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3" name="Freeform 430"/>
          <p:cNvSpPr>
            <a:spLocks/>
          </p:cNvSpPr>
          <p:nvPr/>
        </p:nvSpPr>
        <p:spPr bwMode="auto">
          <a:xfrm>
            <a:off x="7265378" y="4584701"/>
            <a:ext cx="1063869" cy="1001713"/>
          </a:xfrm>
          <a:custGeom>
            <a:avLst/>
            <a:gdLst>
              <a:gd name="T0" fmla="*/ 0 w 681"/>
              <a:gd name="T1" fmla="*/ 1421204554 h 558"/>
              <a:gd name="T2" fmla="*/ 54420843 w 681"/>
              <a:gd name="T3" fmla="*/ 1327747244 h 558"/>
              <a:gd name="T4" fmla="*/ 22913416 w 681"/>
              <a:gd name="T5" fmla="*/ 992588077 h 558"/>
              <a:gd name="T6" fmla="*/ 54420843 w 681"/>
              <a:gd name="T7" fmla="*/ 992588077 h 558"/>
              <a:gd name="T8" fmla="*/ 83063035 w 681"/>
              <a:gd name="T9" fmla="*/ 792780442 h 558"/>
              <a:gd name="T10" fmla="*/ 123161089 w 681"/>
              <a:gd name="T11" fmla="*/ 692878419 h 558"/>
              <a:gd name="T12" fmla="*/ 206224125 w 681"/>
              <a:gd name="T13" fmla="*/ 615532891 h 558"/>
              <a:gd name="T14" fmla="*/ 541338115 w 681"/>
              <a:gd name="T15" fmla="*/ 457621274 h 558"/>
              <a:gd name="T16" fmla="*/ 590030181 w 681"/>
              <a:gd name="T17" fmla="*/ 354495101 h 558"/>
              <a:gd name="T18" fmla="*/ 627264693 w 681"/>
              <a:gd name="T19" fmla="*/ 389944611 h 558"/>
              <a:gd name="T20" fmla="*/ 650178108 w 681"/>
              <a:gd name="T21" fmla="*/ 354495101 h 558"/>
              <a:gd name="T22" fmla="*/ 753289325 w 681"/>
              <a:gd name="T23" fmla="*/ 261037791 h 558"/>
              <a:gd name="T24" fmla="*/ 836352360 w 681"/>
              <a:gd name="T25" fmla="*/ 196583483 h 558"/>
              <a:gd name="T26" fmla="*/ 867858095 w 681"/>
              <a:gd name="T27" fmla="*/ 299709657 h 558"/>
              <a:gd name="T28" fmla="*/ 928007714 w 681"/>
              <a:gd name="T29" fmla="*/ 299709657 h 558"/>
              <a:gd name="T30" fmla="*/ 928007714 w 681"/>
              <a:gd name="T31" fmla="*/ 232032994 h 558"/>
              <a:gd name="T32" fmla="*/ 988155642 w 681"/>
              <a:gd name="T33" fmla="*/ 196583483 h 558"/>
              <a:gd name="T34" fmla="*/ 1011070750 w 681"/>
              <a:gd name="T35" fmla="*/ 93457310 h 558"/>
              <a:gd name="T36" fmla="*/ 1111318423 w 681"/>
              <a:gd name="T37" fmla="*/ 54785443 h 558"/>
              <a:gd name="T38" fmla="*/ 1228750736 w 681"/>
              <a:gd name="T39" fmla="*/ 93457310 h 558"/>
              <a:gd name="T40" fmla="*/ 1260256470 w 681"/>
              <a:gd name="T41" fmla="*/ 122462107 h 558"/>
              <a:gd name="T42" fmla="*/ 1320406090 w 681"/>
              <a:gd name="T43" fmla="*/ 93457310 h 558"/>
              <a:gd name="T44" fmla="*/ 1260256470 w 681"/>
              <a:gd name="T45" fmla="*/ 157911617 h 558"/>
              <a:gd name="T46" fmla="*/ 1228750736 w 681"/>
              <a:gd name="T47" fmla="*/ 261037791 h 558"/>
              <a:gd name="T48" fmla="*/ 1260256470 w 681"/>
              <a:gd name="T49" fmla="*/ 328714455 h 558"/>
              <a:gd name="T50" fmla="*/ 1380554018 w 681"/>
              <a:gd name="T51" fmla="*/ 389944611 h 558"/>
              <a:gd name="T52" fmla="*/ 1437838403 w 681"/>
              <a:gd name="T53" fmla="*/ 431840629 h 558"/>
              <a:gd name="T54" fmla="*/ 1529493757 w 681"/>
              <a:gd name="T55" fmla="*/ 328714455 h 558"/>
              <a:gd name="T56" fmla="*/ 1589641684 w 681"/>
              <a:gd name="T57" fmla="*/ 0 h 558"/>
              <a:gd name="T58" fmla="*/ 1646927762 w 681"/>
              <a:gd name="T59" fmla="*/ 232032994 h 558"/>
              <a:gd name="T60" fmla="*/ 1704212147 w 681"/>
              <a:gd name="T61" fmla="*/ 261037791 h 558"/>
              <a:gd name="T62" fmla="*/ 1741446659 w 681"/>
              <a:gd name="T63" fmla="*/ 431840629 h 558"/>
              <a:gd name="T64" fmla="*/ 1764360074 w 681"/>
              <a:gd name="T65" fmla="*/ 560747448 h 558"/>
              <a:gd name="T66" fmla="*/ 1856015429 w 681"/>
              <a:gd name="T67" fmla="*/ 728327929 h 558"/>
              <a:gd name="T68" fmla="*/ 1890386398 w 681"/>
              <a:gd name="T69" fmla="*/ 792780442 h 558"/>
              <a:gd name="T70" fmla="*/ 1950534325 w 681"/>
              <a:gd name="T71" fmla="*/ 963583279 h 558"/>
              <a:gd name="T72" fmla="*/ 1856015429 w 681"/>
              <a:gd name="T73" fmla="*/ 1298742447 h 558"/>
              <a:gd name="T74" fmla="*/ 1529493757 w 681"/>
              <a:gd name="T75" fmla="*/ 1682242345 h 558"/>
              <a:gd name="T76" fmla="*/ 1320406090 w 681"/>
              <a:gd name="T77" fmla="*/ 1759587873 h 558"/>
              <a:gd name="T78" fmla="*/ 1288898663 w 681"/>
              <a:gd name="T79" fmla="*/ 1759587873 h 558"/>
              <a:gd name="T80" fmla="*/ 1194379766 w 681"/>
              <a:gd name="T81" fmla="*/ 1759587873 h 558"/>
              <a:gd name="T82" fmla="*/ 1076947454 w 681"/>
              <a:gd name="T83" fmla="*/ 1656461699 h 558"/>
              <a:gd name="T84" fmla="*/ 1076947454 w 681"/>
              <a:gd name="T85" fmla="*/ 1592007391 h 558"/>
              <a:gd name="T86" fmla="*/ 1054034038 w 681"/>
              <a:gd name="T87" fmla="*/ 1563004389 h 558"/>
              <a:gd name="T88" fmla="*/ 1076947454 w 681"/>
              <a:gd name="T89" fmla="*/ 1488881218 h 558"/>
              <a:gd name="T90" fmla="*/ 1076947454 w 681"/>
              <a:gd name="T91" fmla="*/ 1421204554 h 558"/>
              <a:gd name="T92" fmla="*/ 928007714 w 681"/>
              <a:gd name="T93" fmla="*/ 1524330728 h 558"/>
              <a:gd name="T94" fmla="*/ 801981390 w 681"/>
              <a:gd name="T95" fmla="*/ 1327747244 h 558"/>
              <a:gd name="T96" fmla="*/ 415311791 w 681"/>
              <a:gd name="T97" fmla="*/ 1395423908 h 558"/>
              <a:gd name="T98" fmla="*/ 232001082 w 681"/>
              <a:gd name="T99" fmla="*/ 1459878215 h 558"/>
              <a:gd name="T100" fmla="*/ 22913416 w 681"/>
              <a:gd name="T101" fmla="*/ 1524330728 h 5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4" name="Freeform 431"/>
          <p:cNvSpPr>
            <a:spLocks/>
          </p:cNvSpPr>
          <p:nvPr/>
        </p:nvSpPr>
        <p:spPr bwMode="auto">
          <a:xfrm>
            <a:off x="7902820" y="5637213"/>
            <a:ext cx="95250" cy="93662"/>
          </a:xfrm>
          <a:custGeom>
            <a:avLst/>
            <a:gdLst>
              <a:gd name="T0" fmla="*/ 25752769 w 61"/>
              <a:gd name="T1" fmla="*/ 0 h 52"/>
              <a:gd name="T2" fmla="*/ 88705297 w 61"/>
              <a:gd name="T3" fmla="*/ 25955181 h 52"/>
              <a:gd name="T4" fmla="*/ 174550114 w 61"/>
              <a:gd name="T5" fmla="*/ 0 h 52"/>
              <a:gd name="T6" fmla="*/ 88705297 w 61"/>
              <a:gd name="T7" fmla="*/ 139504145 h 52"/>
              <a:gd name="T8" fmla="*/ 25752769 w 61"/>
              <a:gd name="T9" fmla="*/ 168703274 h 52"/>
              <a:gd name="T10" fmla="*/ 0 w 61"/>
              <a:gd name="T11" fmla="*/ 168703274 h 52"/>
              <a:gd name="T12" fmla="*/ 0 w 61"/>
              <a:gd name="T13" fmla="*/ 139504145 h 52"/>
              <a:gd name="T14" fmla="*/ 25752769 w 61"/>
              <a:gd name="T15" fmla="*/ 0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5" name="Freeform 432"/>
          <p:cNvSpPr>
            <a:spLocks/>
          </p:cNvSpPr>
          <p:nvPr/>
        </p:nvSpPr>
        <p:spPr bwMode="auto">
          <a:xfrm>
            <a:off x="7902820" y="5637213"/>
            <a:ext cx="95250" cy="93662"/>
          </a:xfrm>
          <a:custGeom>
            <a:avLst/>
            <a:gdLst>
              <a:gd name="T0" fmla="*/ 25752769 w 61"/>
              <a:gd name="T1" fmla="*/ 0 h 52"/>
              <a:gd name="T2" fmla="*/ 88705297 w 61"/>
              <a:gd name="T3" fmla="*/ 25955181 h 52"/>
              <a:gd name="T4" fmla="*/ 174550114 w 61"/>
              <a:gd name="T5" fmla="*/ 0 h 52"/>
              <a:gd name="T6" fmla="*/ 88705297 w 61"/>
              <a:gd name="T7" fmla="*/ 139504145 h 52"/>
              <a:gd name="T8" fmla="*/ 25752769 w 61"/>
              <a:gd name="T9" fmla="*/ 168703274 h 52"/>
              <a:gd name="T10" fmla="*/ 0 w 61"/>
              <a:gd name="T11" fmla="*/ 168703274 h 52"/>
              <a:gd name="T12" fmla="*/ 0 w 61"/>
              <a:gd name="T13" fmla="*/ 139504145 h 52"/>
              <a:gd name="T14" fmla="*/ 25752769 w 61"/>
              <a:gd name="T15" fmla="*/ 0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6" name="Freeform 433"/>
          <p:cNvSpPr>
            <a:spLocks/>
          </p:cNvSpPr>
          <p:nvPr/>
        </p:nvSpPr>
        <p:spPr bwMode="auto">
          <a:xfrm>
            <a:off x="8547590" y="5411788"/>
            <a:ext cx="161192" cy="239712"/>
          </a:xfrm>
          <a:custGeom>
            <a:avLst/>
            <a:gdLst>
              <a:gd name="T0" fmla="*/ 0 w 103"/>
              <a:gd name="T1" fmla="*/ 308603066 h 133"/>
              <a:gd name="T2" fmla="*/ 48864483 w 103"/>
              <a:gd name="T3" fmla="*/ 272869757 h 133"/>
              <a:gd name="T4" fmla="*/ 152340816 w 103"/>
              <a:gd name="T5" fmla="*/ 165671632 h 133"/>
              <a:gd name="T6" fmla="*/ 117848140 w 103"/>
              <a:gd name="T7" fmla="*/ 165671632 h 133"/>
              <a:gd name="T8" fmla="*/ 117848140 w 103"/>
              <a:gd name="T9" fmla="*/ 0 h 133"/>
              <a:gd name="T10" fmla="*/ 152340816 w 103"/>
              <a:gd name="T11" fmla="*/ 35733309 h 133"/>
              <a:gd name="T12" fmla="*/ 175335368 w 103"/>
              <a:gd name="T13" fmla="*/ 35733309 h 133"/>
              <a:gd name="T14" fmla="*/ 175335368 w 103"/>
              <a:gd name="T15" fmla="*/ 71466618 h 133"/>
              <a:gd name="T16" fmla="*/ 152340816 w 103"/>
              <a:gd name="T17" fmla="*/ 165671632 h 133"/>
              <a:gd name="T18" fmla="*/ 175335368 w 103"/>
              <a:gd name="T19" fmla="*/ 165671632 h 133"/>
              <a:gd name="T20" fmla="*/ 175335368 w 103"/>
              <a:gd name="T21" fmla="*/ 139683607 h 133"/>
              <a:gd name="T22" fmla="*/ 206952665 w 103"/>
              <a:gd name="T23" fmla="*/ 139683607 h 133"/>
              <a:gd name="T24" fmla="*/ 175335368 w 103"/>
              <a:gd name="T25" fmla="*/ 198155311 h 133"/>
              <a:gd name="T26" fmla="*/ 206952665 w 103"/>
              <a:gd name="T27" fmla="*/ 243633905 h 133"/>
              <a:gd name="T28" fmla="*/ 267313576 w 103"/>
              <a:gd name="T29" fmla="*/ 198155311 h 133"/>
              <a:gd name="T30" fmla="*/ 296057191 w 103"/>
              <a:gd name="T31" fmla="*/ 198155311 h 133"/>
              <a:gd name="T32" fmla="*/ 235696279 w 103"/>
              <a:gd name="T33" fmla="*/ 272869757 h 133"/>
              <a:gd name="T34" fmla="*/ 175335368 w 103"/>
              <a:gd name="T35" fmla="*/ 308603066 h 133"/>
              <a:gd name="T36" fmla="*/ 25868235 w 103"/>
              <a:gd name="T37" fmla="*/ 432043932 h 133"/>
              <a:gd name="T38" fmla="*/ 0 w 103"/>
              <a:gd name="T39" fmla="*/ 432043932 h 133"/>
              <a:gd name="T40" fmla="*/ 48864483 w 103"/>
              <a:gd name="T41" fmla="*/ 376820055 h 133"/>
              <a:gd name="T42" fmla="*/ 0 w 103"/>
              <a:gd name="T43" fmla="*/ 308603066 h 1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7" name="Freeform 434"/>
          <p:cNvSpPr>
            <a:spLocks/>
          </p:cNvSpPr>
          <p:nvPr/>
        </p:nvSpPr>
        <p:spPr bwMode="auto">
          <a:xfrm>
            <a:off x="8547590" y="5411788"/>
            <a:ext cx="161192" cy="239712"/>
          </a:xfrm>
          <a:custGeom>
            <a:avLst/>
            <a:gdLst>
              <a:gd name="T0" fmla="*/ 0 w 103"/>
              <a:gd name="T1" fmla="*/ 308603066 h 133"/>
              <a:gd name="T2" fmla="*/ 48864483 w 103"/>
              <a:gd name="T3" fmla="*/ 272869757 h 133"/>
              <a:gd name="T4" fmla="*/ 152340816 w 103"/>
              <a:gd name="T5" fmla="*/ 165671632 h 133"/>
              <a:gd name="T6" fmla="*/ 117848140 w 103"/>
              <a:gd name="T7" fmla="*/ 165671632 h 133"/>
              <a:gd name="T8" fmla="*/ 117848140 w 103"/>
              <a:gd name="T9" fmla="*/ 0 h 133"/>
              <a:gd name="T10" fmla="*/ 152340816 w 103"/>
              <a:gd name="T11" fmla="*/ 35733309 h 133"/>
              <a:gd name="T12" fmla="*/ 175335368 w 103"/>
              <a:gd name="T13" fmla="*/ 35733309 h 133"/>
              <a:gd name="T14" fmla="*/ 175335368 w 103"/>
              <a:gd name="T15" fmla="*/ 71466618 h 133"/>
              <a:gd name="T16" fmla="*/ 152340816 w 103"/>
              <a:gd name="T17" fmla="*/ 165671632 h 133"/>
              <a:gd name="T18" fmla="*/ 175335368 w 103"/>
              <a:gd name="T19" fmla="*/ 165671632 h 133"/>
              <a:gd name="T20" fmla="*/ 175335368 w 103"/>
              <a:gd name="T21" fmla="*/ 139683607 h 133"/>
              <a:gd name="T22" fmla="*/ 206952665 w 103"/>
              <a:gd name="T23" fmla="*/ 139683607 h 133"/>
              <a:gd name="T24" fmla="*/ 175335368 w 103"/>
              <a:gd name="T25" fmla="*/ 198155311 h 133"/>
              <a:gd name="T26" fmla="*/ 206952665 w 103"/>
              <a:gd name="T27" fmla="*/ 243633905 h 133"/>
              <a:gd name="T28" fmla="*/ 267313576 w 103"/>
              <a:gd name="T29" fmla="*/ 198155311 h 133"/>
              <a:gd name="T30" fmla="*/ 296057191 w 103"/>
              <a:gd name="T31" fmla="*/ 198155311 h 133"/>
              <a:gd name="T32" fmla="*/ 235696279 w 103"/>
              <a:gd name="T33" fmla="*/ 272869757 h 133"/>
              <a:gd name="T34" fmla="*/ 175335368 w 103"/>
              <a:gd name="T35" fmla="*/ 308603066 h 133"/>
              <a:gd name="T36" fmla="*/ 25868235 w 103"/>
              <a:gd name="T37" fmla="*/ 432043932 h 133"/>
              <a:gd name="T38" fmla="*/ 0 w 103"/>
              <a:gd name="T39" fmla="*/ 432043932 h 133"/>
              <a:gd name="T40" fmla="*/ 48864483 w 103"/>
              <a:gd name="T41" fmla="*/ 376820055 h 133"/>
              <a:gd name="T42" fmla="*/ 0 w 103"/>
              <a:gd name="T43" fmla="*/ 308603066 h 1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8" name="Freeform 435"/>
          <p:cNvSpPr>
            <a:spLocks/>
          </p:cNvSpPr>
          <p:nvPr/>
        </p:nvSpPr>
        <p:spPr bwMode="auto">
          <a:xfrm>
            <a:off x="8238393" y="5637213"/>
            <a:ext cx="291612" cy="207962"/>
          </a:xfrm>
          <a:custGeom>
            <a:avLst/>
            <a:gdLst>
              <a:gd name="T0" fmla="*/ 0 w 187"/>
              <a:gd name="T1" fmla="*/ 334261267 h 116"/>
              <a:gd name="T2" fmla="*/ 145553114 w 187"/>
              <a:gd name="T3" fmla="*/ 192843521 h 116"/>
              <a:gd name="T4" fmla="*/ 316793164 w 187"/>
              <a:gd name="T5" fmla="*/ 138203298 h 116"/>
              <a:gd name="T6" fmla="*/ 439514384 w 187"/>
              <a:gd name="T7" fmla="*/ 0 h 116"/>
              <a:gd name="T8" fmla="*/ 473761380 w 187"/>
              <a:gd name="T9" fmla="*/ 0 h 116"/>
              <a:gd name="T10" fmla="*/ 473761380 w 187"/>
              <a:gd name="T11" fmla="*/ 25711991 h 116"/>
              <a:gd name="T12" fmla="*/ 533695313 w 187"/>
              <a:gd name="T13" fmla="*/ 0 h 116"/>
              <a:gd name="T14" fmla="*/ 499448317 w 187"/>
              <a:gd name="T15" fmla="*/ 25711991 h 116"/>
              <a:gd name="T16" fmla="*/ 533695313 w 187"/>
              <a:gd name="T17" fmla="*/ 25711991 h 116"/>
              <a:gd name="T18" fmla="*/ 499448317 w 187"/>
              <a:gd name="T19" fmla="*/ 73923320 h 116"/>
              <a:gd name="T20" fmla="*/ 382433804 w 187"/>
              <a:gd name="T21" fmla="*/ 138203298 h 116"/>
              <a:gd name="T22" fmla="*/ 382433804 w 187"/>
              <a:gd name="T23" fmla="*/ 192843521 h 116"/>
              <a:gd name="T24" fmla="*/ 265420980 w 187"/>
              <a:gd name="T25" fmla="*/ 234625955 h 116"/>
              <a:gd name="T26" fmla="*/ 145553114 w 187"/>
              <a:gd name="T27" fmla="*/ 334261267 h 116"/>
              <a:gd name="T28" fmla="*/ 48517141 w 187"/>
              <a:gd name="T29" fmla="*/ 372829254 h 116"/>
              <a:gd name="T30" fmla="*/ 22831894 w 187"/>
              <a:gd name="T31" fmla="*/ 372829254 h 116"/>
              <a:gd name="T32" fmla="*/ 22831894 w 187"/>
              <a:gd name="T33" fmla="*/ 334261267 h 116"/>
              <a:gd name="T34" fmla="*/ 0 w 187"/>
              <a:gd name="T35" fmla="*/ 334261267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49" name="Freeform 436"/>
          <p:cNvSpPr>
            <a:spLocks/>
          </p:cNvSpPr>
          <p:nvPr/>
        </p:nvSpPr>
        <p:spPr bwMode="auto">
          <a:xfrm>
            <a:off x="8238393" y="5637213"/>
            <a:ext cx="291612" cy="207962"/>
          </a:xfrm>
          <a:custGeom>
            <a:avLst/>
            <a:gdLst>
              <a:gd name="T0" fmla="*/ 0 w 187"/>
              <a:gd name="T1" fmla="*/ 334261267 h 116"/>
              <a:gd name="T2" fmla="*/ 145553114 w 187"/>
              <a:gd name="T3" fmla="*/ 192843521 h 116"/>
              <a:gd name="T4" fmla="*/ 316793164 w 187"/>
              <a:gd name="T5" fmla="*/ 138203298 h 116"/>
              <a:gd name="T6" fmla="*/ 439514384 w 187"/>
              <a:gd name="T7" fmla="*/ 0 h 116"/>
              <a:gd name="T8" fmla="*/ 473761380 w 187"/>
              <a:gd name="T9" fmla="*/ 0 h 116"/>
              <a:gd name="T10" fmla="*/ 473761380 w 187"/>
              <a:gd name="T11" fmla="*/ 25711991 h 116"/>
              <a:gd name="T12" fmla="*/ 533695313 w 187"/>
              <a:gd name="T13" fmla="*/ 0 h 116"/>
              <a:gd name="T14" fmla="*/ 499448317 w 187"/>
              <a:gd name="T15" fmla="*/ 25711991 h 116"/>
              <a:gd name="T16" fmla="*/ 533695313 w 187"/>
              <a:gd name="T17" fmla="*/ 25711991 h 116"/>
              <a:gd name="T18" fmla="*/ 499448317 w 187"/>
              <a:gd name="T19" fmla="*/ 73923320 h 116"/>
              <a:gd name="T20" fmla="*/ 382433804 w 187"/>
              <a:gd name="T21" fmla="*/ 138203298 h 116"/>
              <a:gd name="T22" fmla="*/ 382433804 w 187"/>
              <a:gd name="T23" fmla="*/ 192843521 h 116"/>
              <a:gd name="T24" fmla="*/ 265420980 w 187"/>
              <a:gd name="T25" fmla="*/ 234625955 h 116"/>
              <a:gd name="T26" fmla="*/ 145553114 w 187"/>
              <a:gd name="T27" fmla="*/ 334261267 h 116"/>
              <a:gd name="T28" fmla="*/ 48517141 w 187"/>
              <a:gd name="T29" fmla="*/ 372829254 h 116"/>
              <a:gd name="T30" fmla="*/ 22831894 w 187"/>
              <a:gd name="T31" fmla="*/ 372829254 h 116"/>
              <a:gd name="T32" fmla="*/ 22831894 w 187"/>
              <a:gd name="T33" fmla="*/ 334261267 h 116"/>
              <a:gd name="T34" fmla="*/ 0 w 187"/>
              <a:gd name="T35" fmla="*/ 334261267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0" name="Freeform 437"/>
          <p:cNvSpPr>
            <a:spLocks/>
          </p:cNvSpPr>
          <p:nvPr/>
        </p:nvSpPr>
        <p:spPr bwMode="auto">
          <a:xfrm>
            <a:off x="6871189" y="4005263"/>
            <a:ext cx="291611" cy="406400"/>
          </a:xfrm>
          <a:custGeom>
            <a:avLst/>
            <a:gdLst>
              <a:gd name="T0" fmla="*/ 0 w 187"/>
              <a:gd name="T1" fmla="*/ 0 h 226"/>
              <a:gd name="T2" fmla="*/ 91327287 w 187"/>
              <a:gd name="T3" fmla="*/ 25869338 h 226"/>
              <a:gd name="T4" fmla="*/ 271126828 w 187"/>
              <a:gd name="T5" fmla="*/ 229587228 h 226"/>
              <a:gd name="T6" fmla="*/ 296811994 w 187"/>
              <a:gd name="T7" fmla="*/ 229587228 h 226"/>
              <a:gd name="T8" fmla="*/ 382430904 w 187"/>
              <a:gd name="T9" fmla="*/ 297493791 h 226"/>
              <a:gd name="T10" fmla="*/ 382430904 w 187"/>
              <a:gd name="T11" fmla="*/ 326596347 h 226"/>
              <a:gd name="T12" fmla="*/ 413826137 w 187"/>
              <a:gd name="T13" fmla="*/ 371866789 h 226"/>
              <a:gd name="T14" fmla="*/ 382430904 w 187"/>
              <a:gd name="T15" fmla="*/ 400971143 h 226"/>
              <a:gd name="T16" fmla="*/ 413826137 w 187"/>
              <a:gd name="T17" fmla="*/ 430073699 h 226"/>
              <a:gd name="T18" fmla="*/ 448073025 w 187"/>
              <a:gd name="T19" fmla="*/ 430073699 h 226"/>
              <a:gd name="T20" fmla="*/ 482319913 w 187"/>
              <a:gd name="T21" fmla="*/ 494745246 h 226"/>
              <a:gd name="T22" fmla="*/ 505151735 w 187"/>
              <a:gd name="T23" fmla="*/ 494745246 h 226"/>
              <a:gd name="T24" fmla="*/ 533691934 w 187"/>
              <a:gd name="T25" fmla="*/ 559418591 h 226"/>
              <a:gd name="T26" fmla="*/ 505151735 w 187"/>
              <a:gd name="T27" fmla="*/ 730800708 h 226"/>
              <a:gd name="T28" fmla="*/ 482319913 w 187"/>
              <a:gd name="T29" fmla="*/ 701698152 h 226"/>
              <a:gd name="T30" fmla="*/ 448073025 w 187"/>
              <a:gd name="T31" fmla="*/ 730800708 h 226"/>
              <a:gd name="T32" fmla="*/ 448073025 w 187"/>
              <a:gd name="T33" fmla="*/ 701698152 h 226"/>
              <a:gd name="T34" fmla="*/ 296811994 w 187"/>
              <a:gd name="T35" fmla="*/ 559418591 h 226"/>
              <a:gd name="T36" fmla="*/ 271126828 w 187"/>
              <a:gd name="T37" fmla="*/ 494745246 h 226"/>
              <a:gd name="T38" fmla="*/ 231171562 w 187"/>
              <a:gd name="T39" fmla="*/ 400971143 h 226"/>
              <a:gd name="T40" fmla="*/ 174092853 w 187"/>
              <a:gd name="T41" fmla="*/ 326596347 h 226"/>
              <a:gd name="T42" fmla="*/ 174092853 w 187"/>
              <a:gd name="T43" fmla="*/ 229587228 h 226"/>
              <a:gd name="T44" fmla="*/ 114159109 w 187"/>
              <a:gd name="T45" fmla="*/ 194018237 h 226"/>
              <a:gd name="T46" fmla="*/ 54225366 w 187"/>
              <a:gd name="T47" fmla="*/ 139046343 h 226"/>
              <a:gd name="T48" fmla="*/ 0 w 187"/>
              <a:gd name="T49" fmla="*/ 61438329 h 226"/>
              <a:gd name="T50" fmla="*/ 0 w 187"/>
              <a:gd name="T51" fmla="*/ 0 h 2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1" name="Freeform 438"/>
          <p:cNvSpPr>
            <a:spLocks/>
          </p:cNvSpPr>
          <p:nvPr/>
        </p:nvSpPr>
        <p:spPr bwMode="auto">
          <a:xfrm>
            <a:off x="6871189" y="4005263"/>
            <a:ext cx="291611" cy="406400"/>
          </a:xfrm>
          <a:custGeom>
            <a:avLst/>
            <a:gdLst>
              <a:gd name="T0" fmla="*/ 0 w 187"/>
              <a:gd name="T1" fmla="*/ 0 h 226"/>
              <a:gd name="T2" fmla="*/ 91327287 w 187"/>
              <a:gd name="T3" fmla="*/ 25869338 h 226"/>
              <a:gd name="T4" fmla="*/ 271126828 w 187"/>
              <a:gd name="T5" fmla="*/ 229587228 h 226"/>
              <a:gd name="T6" fmla="*/ 296811994 w 187"/>
              <a:gd name="T7" fmla="*/ 229587228 h 226"/>
              <a:gd name="T8" fmla="*/ 382430904 w 187"/>
              <a:gd name="T9" fmla="*/ 297493791 h 226"/>
              <a:gd name="T10" fmla="*/ 382430904 w 187"/>
              <a:gd name="T11" fmla="*/ 326596347 h 226"/>
              <a:gd name="T12" fmla="*/ 413826137 w 187"/>
              <a:gd name="T13" fmla="*/ 371866789 h 226"/>
              <a:gd name="T14" fmla="*/ 382430904 w 187"/>
              <a:gd name="T15" fmla="*/ 400971143 h 226"/>
              <a:gd name="T16" fmla="*/ 413826137 w 187"/>
              <a:gd name="T17" fmla="*/ 430073699 h 226"/>
              <a:gd name="T18" fmla="*/ 448073025 w 187"/>
              <a:gd name="T19" fmla="*/ 430073699 h 226"/>
              <a:gd name="T20" fmla="*/ 482319913 w 187"/>
              <a:gd name="T21" fmla="*/ 494745246 h 226"/>
              <a:gd name="T22" fmla="*/ 505151735 w 187"/>
              <a:gd name="T23" fmla="*/ 494745246 h 226"/>
              <a:gd name="T24" fmla="*/ 533691934 w 187"/>
              <a:gd name="T25" fmla="*/ 559418591 h 226"/>
              <a:gd name="T26" fmla="*/ 505151735 w 187"/>
              <a:gd name="T27" fmla="*/ 730800708 h 226"/>
              <a:gd name="T28" fmla="*/ 482319913 w 187"/>
              <a:gd name="T29" fmla="*/ 701698152 h 226"/>
              <a:gd name="T30" fmla="*/ 448073025 w 187"/>
              <a:gd name="T31" fmla="*/ 730800708 h 226"/>
              <a:gd name="T32" fmla="*/ 448073025 w 187"/>
              <a:gd name="T33" fmla="*/ 701698152 h 226"/>
              <a:gd name="T34" fmla="*/ 296811994 w 187"/>
              <a:gd name="T35" fmla="*/ 559418591 h 226"/>
              <a:gd name="T36" fmla="*/ 271126828 w 187"/>
              <a:gd name="T37" fmla="*/ 494745246 h 226"/>
              <a:gd name="T38" fmla="*/ 231171562 w 187"/>
              <a:gd name="T39" fmla="*/ 400971143 h 226"/>
              <a:gd name="T40" fmla="*/ 174092853 w 187"/>
              <a:gd name="T41" fmla="*/ 326596347 h 226"/>
              <a:gd name="T42" fmla="*/ 174092853 w 187"/>
              <a:gd name="T43" fmla="*/ 229587228 h 226"/>
              <a:gd name="T44" fmla="*/ 114159109 w 187"/>
              <a:gd name="T45" fmla="*/ 194018237 h 226"/>
              <a:gd name="T46" fmla="*/ 54225366 w 187"/>
              <a:gd name="T47" fmla="*/ 139046343 h 226"/>
              <a:gd name="T48" fmla="*/ 0 w 187"/>
              <a:gd name="T49" fmla="*/ 61438329 h 226"/>
              <a:gd name="T50" fmla="*/ 0 w 187"/>
              <a:gd name="T51" fmla="*/ 0 h 2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2" name="Freeform 439"/>
          <p:cNvSpPr>
            <a:spLocks/>
          </p:cNvSpPr>
          <p:nvPr/>
        </p:nvSpPr>
        <p:spPr bwMode="auto">
          <a:xfrm>
            <a:off x="7136423" y="4413250"/>
            <a:ext cx="241789" cy="90488"/>
          </a:xfrm>
          <a:custGeom>
            <a:avLst/>
            <a:gdLst>
              <a:gd name="T0" fmla="*/ 0 w 154"/>
              <a:gd name="T1" fmla="*/ 29477371 h 50"/>
              <a:gd name="T2" fmla="*/ 49181411 w 154"/>
              <a:gd name="T3" fmla="*/ 0 h 50"/>
              <a:gd name="T4" fmla="*/ 107042495 w 154"/>
              <a:gd name="T5" fmla="*/ 0 h 50"/>
              <a:gd name="T6" fmla="*/ 173583251 w 154"/>
              <a:gd name="T7" fmla="*/ 75329450 h 50"/>
              <a:gd name="T8" fmla="*/ 257481652 w 154"/>
              <a:gd name="T9" fmla="*/ 75329450 h 50"/>
              <a:gd name="T10" fmla="*/ 257481652 w 154"/>
              <a:gd name="T11" fmla="*/ 29477371 h 50"/>
              <a:gd name="T12" fmla="*/ 361630922 w 154"/>
              <a:gd name="T13" fmla="*/ 75329450 h 50"/>
              <a:gd name="T14" fmla="*/ 384775016 w 154"/>
              <a:gd name="T15" fmla="*/ 101532965 h 50"/>
              <a:gd name="T16" fmla="*/ 445529324 w 154"/>
              <a:gd name="T17" fmla="*/ 101532965 h 50"/>
              <a:gd name="T18" fmla="*/ 445529324 w 154"/>
              <a:gd name="T19" fmla="*/ 163761563 h 50"/>
              <a:gd name="T20" fmla="*/ 384775016 w 154"/>
              <a:gd name="T21" fmla="*/ 137559858 h 50"/>
              <a:gd name="T22" fmla="*/ 361630922 w 154"/>
              <a:gd name="T23" fmla="*/ 163761563 h 50"/>
              <a:gd name="T24" fmla="*/ 199620569 w 154"/>
              <a:gd name="T25" fmla="*/ 101532965 h 50"/>
              <a:gd name="T26" fmla="*/ 147545933 w 154"/>
              <a:gd name="T27" fmla="*/ 101532965 h 50"/>
              <a:gd name="T28" fmla="*/ 0 w 154"/>
              <a:gd name="T29" fmla="*/ 29477371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3" name="Freeform 440"/>
          <p:cNvSpPr>
            <a:spLocks/>
          </p:cNvSpPr>
          <p:nvPr/>
        </p:nvSpPr>
        <p:spPr bwMode="auto">
          <a:xfrm>
            <a:off x="7136423" y="4413250"/>
            <a:ext cx="241789" cy="90488"/>
          </a:xfrm>
          <a:custGeom>
            <a:avLst/>
            <a:gdLst>
              <a:gd name="T0" fmla="*/ 0 w 154"/>
              <a:gd name="T1" fmla="*/ 29477371 h 50"/>
              <a:gd name="T2" fmla="*/ 49181411 w 154"/>
              <a:gd name="T3" fmla="*/ 0 h 50"/>
              <a:gd name="T4" fmla="*/ 107042495 w 154"/>
              <a:gd name="T5" fmla="*/ 0 h 50"/>
              <a:gd name="T6" fmla="*/ 173583251 w 154"/>
              <a:gd name="T7" fmla="*/ 75329450 h 50"/>
              <a:gd name="T8" fmla="*/ 257481652 w 154"/>
              <a:gd name="T9" fmla="*/ 75329450 h 50"/>
              <a:gd name="T10" fmla="*/ 257481652 w 154"/>
              <a:gd name="T11" fmla="*/ 29477371 h 50"/>
              <a:gd name="T12" fmla="*/ 361630922 w 154"/>
              <a:gd name="T13" fmla="*/ 75329450 h 50"/>
              <a:gd name="T14" fmla="*/ 384775016 w 154"/>
              <a:gd name="T15" fmla="*/ 101532965 h 50"/>
              <a:gd name="T16" fmla="*/ 445529324 w 154"/>
              <a:gd name="T17" fmla="*/ 101532965 h 50"/>
              <a:gd name="T18" fmla="*/ 445529324 w 154"/>
              <a:gd name="T19" fmla="*/ 163761563 h 50"/>
              <a:gd name="T20" fmla="*/ 384775016 w 154"/>
              <a:gd name="T21" fmla="*/ 137559858 h 50"/>
              <a:gd name="T22" fmla="*/ 361630922 w 154"/>
              <a:gd name="T23" fmla="*/ 163761563 h 50"/>
              <a:gd name="T24" fmla="*/ 199620569 w 154"/>
              <a:gd name="T25" fmla="*/ 101532965 h 50"/>
              <a:gd name="T26" fmla="*/ 147545933 w 154"/>
              <a:gd name="T27" fmla="*/ 101532965 h 50"/>
              <a:gd name="T28" fmla="*/ 0 w 154"/>
              <a:gd name="T29" fmla="*/ 29477371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4" name="Freeform 441"/>
          <p:cNvSpPr>
            <a:spLocks/>
          </p:cNvSpPr>
          <p:nvPr/>
        </p:nvSpPr>
        <p:spPr bwMode="auto">
          <a:xfrm>
            <a:off x="7428036" y="4491038"/>
            <a:ext cx="213946" cy="42862"/>
          </a:xfrm>
          <a:custGeom>
            <a:avLst/>
            <a:gdLst>
              <a:gd name="T0" fmla="*/ 0 w 137"/>
              <a:gd name="T1" fmla="*/ 76547960 h 24"/>
              <a:gd name="T2" fmla="*/ 0 w 137"/>
              <a:gd name="T3" fmla="*/ 31894686 h 24"/>
              <a:gd name="T4" fmla="*/ 31484181 w 137"/>
              <a:gd name="T5" fmla="*/ 0 h 24"/>
              <a:gd name="T6" fmla="*/ 83002519 w 137"/>
              <a:gd name="T7" fmla="*/ 31894686 h 24"/>
              <a:gd name="T8" fmla="*/ 83002519 w 137"/>
              <a:gd name="T9" fmla="*/ 0 h 24"/>
              <a:gd name="T10" fmla="*/ 183176689 w 137"/>
              <a:gd name="T11" fmla="*/ 31894686 h 24"/>
              <a:gd name="T12" fmla="*/ 206075044 w 137"/>
              <a:gd name="T13" fmla="*/ 0 h 24"/>
              <a:gd name="T14" fmla="*/ 289077562 w 137"/>
              <a:gd name="T15" fmla="*/ 31894686 h 24"/>
              <a:gd name="T16" fmla="*/ 326285063 w 137"/>
              <a:gd name="T17" fmla="*/ 0 h 24"/>
              <a:gd name="T18" fmla="*/ 392114238 w 137"/>
              <a:gd name="T19" fmla="*/ 31894686 h 24"/>
              <a:gd name="T20" fmla="*/ 289077562 w 137"/>
              <a:gd name="T21" fmla="*/ 76547960 h 24"/>
              <a:gd name="T22" fmla="*/ 183176689 w 137"/>
              <a:gd name="T23" fmla="*/ 31894686 h 24"/>
              <a:gd name="T24" fmla="*/ 57243350 w 137"/>
              <a:gd name="T25" fmla="*/ 76547960 h 24"/>
              <a:gd name="T26" fmla="*/ 0 w 137"/>
              <a:gd name="T27" fmla="*/ 76547960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5" name="Freeform 442"/>
          <p:cNvSpPr>
            <a:spLocks/>
          </p:cNvSpPr>
          <p:nvPr/>
        </p:nvSpPr>
        <p:spPr bwMode="auto">
          <a:xfrm>
            <a:off x="7428036" y="4491038"/>
            <a:ext cx="213946" cy="42862"/>
          </a:xfrm>
          <a:custGeom>
            <a:avLst/>
            <a:gdLst>
              <a:gd name="T0" fmla="*/ 0 w 137"/>
              <a:gd name="T1" fmla="*/ 76547960 h 24"/>
              <a:gd name="T2" fmla="*/ 0 w 137"/>
              <a:gd name="T3" fmla="*/ 31894686 h 24"/>
              <a:gd name="T4" fmla="*/ 31484181 w 137"/>
              <a:gd name="T5" fmla="*/ 0 h 24"/>
              <a:gd name="T6" fmla="*/ 83002519 w 137"/>
              <a:gd name="T7" fmla="*/ 31894686 h 24"/>
              <a:gd name="T8" fmla="*/ 83002519 w 137"/>
              <a:gd name="T9" fmla="*/ 0 h 24"/>
              <a:gd name="T10" fmla="*/ 183176689 w 137"/>
              <a:gd name="T11" fmla="*/ 31894686 h 24"/>
              <a:gd name="T12" fmla="*/ 206075044 w 137"/>
              <a:gd name="T13" fmla="*/ 0 h 24"/>
              <a:gd name="T14" fmla="*/ 289077562 w 137"/>
              <a:gd name="T15" fmla="*/ 31894686 h 24"/>
              <a:gd name="T16" fmla="*/ 326285063 w 137"/>
              <a:gd name="T17" fmla="*/ 0 h 24"/>
              <a:gd name="T18" fmla="*/ 392114238 w 137"/>
              <a:gd name="T19" fmla="*/ 31894686 h 24"/>
              <a:gd name="T20" fmla="*/ 289077562 w 137"/>
              <a:gd name="T21" fmla="*/ 76547960 h 24"/>
              <a:gd name="T22" fmla="*/ 183176689 w 137"/>
              <a:gd name="T23" fmla="*/ 31894686 h 24"/>
              <a:gd name="T24" fmla="*/ 57243350 w 137"/>
              <a:gd name="T25" fmla="*/ 76547960 h 24"/>
              <a:gd name="T26" fmla="*/ 0 w 137"/>
              <a:gd name="T27" fmla="*/ 76547960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6" name="Freeform 443"/>
          <p:cNvSpPr>
            <a:spLocks/>
          </p:cNvSpPr>
          <p:nvPr/>
        </p:nvSpPr>
        <p:spPr bwMode="auto">
          <a:xfrm>
            <a:off x="7507166" y="4543426"/>
            <a:ext cx="51288" cy="42863"/>
          </a:xfrm>
          <a:custGeom>
            <a:avLst/>
            <a:gdLst>
              <a:gd name="T0" fmla="*/ 0 w 33"/>
              <a:gd name="T1" fmla="*/ 0 h 24"/>
              <a:gd name="T2" fmla="*/ 39688105 w 33"/>
              <a:gd name="T3" fmla="*/ 0 h 24"/>
              <a:gd name="T4" fmla="*/ 93549571 w 33"/>
              <a:gd name="T5" fmla="*/ 76551532 h 24"/>
              <a:gd name="T6" fmla="*/ 62365819 w 33"/>
              <a:gd name="T7" fmla="*/ 76551532 h 24"/>
              <a:gd name="T8" fmla="*/ 0 w 3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7" name="Freeform 444"/>
          <p:cNvSpPr>
            <a:spLocks/>
          </p:cNvSpPr>
          <p:nvPr/>
        </p:nvSpPr>
        <p:spPr bwMode="auto">
          <a:xfrm>
            <a:off x="7507166" y="4543426"/>
            <a:ext cx="51288" cy="42863"/>
          </a:xfrm>
          <a:custGeom>
            <a:avLst/>
            <a:gdLst>
              <a:gd name="T0" fmla="*/ 0 w 33"/>
              <a:gd name="T1" fmla="*/ 0 h 24"/>
              <a:gd name="T2" fmla="*/ 39688105 w 33"/>
              <a:gd name="T3" fmla="*/ 0 h 24"/>
              <a:gd name="T4" fmla="*/ 93549571 w 33"/>
              <a:gd name="T5" fmla="*/ 76551532 h 24"/>
              <a:gd name="T6" fmla="*/ 62365819 w 33"/>
              <a:gd name="T7" fmla="*/ 76551532 h 24"/>
              <a:gd name="T8" fmla="*/ 0 w 33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solidFill>
            <a:srgbClr val="940000"/>
          </a:solidFill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58" name="Freeform 445"/>
          <p:cNvSpPr>
            <a:spLocks/>
          </p:cNvSpPr>
          <p:nvPr/>
        </p:nvSpPr>
        <p:spPr bwMode="auto">
          <a:xfrm>
            <a:off x="7507166" y="4152901"/>
            <a:ext cx="181708" cy="258763"/>
          </a:xfrm>
          <a:custGeom>
            <a:avLst/>
            <a:gdLst>
              <a:gd name="T0" fmla="*/ 0 w 116"/>
              <a:gd name="T1" fmla="*/ 268013777 h 144"/>
              <a:gd name="T2" fmla="*/ 63355154 w 116"/>
              <a:gd name="T3" fmla="*/ 138851507 h 144"/>
              <a:gd name="T4" fmla="*/ 63355154 w 116"/>
              <a:gd name="T5" fmla="*/ 35520613 h 144"/>
              <a:gd name="T6" fmla="*/ 97910814 w 116"/>
              <a:gd name="T7" fmla="*/ 35520613 h 144"/>
              <a:gd name="T8" fmla="*/ 123828832 w 116"/>
              <a:gd name="T9" fmla="*/ 0 h 144"/>
              <a:gd name="T10" fmla="*/ 207342444 w 116"/>
              <a:gd name="T11" fmla="*/ 35520613 h 144"/>
              <a:gd name="T12" fmla="*/ 276455461 w 116"/>
              <a:gd name="T13" fmla="*/ 35520613 h 144"/>
              <a:gd name="T14" fmla="*/ 308133038 w 116"/>
              <a:gd name="T15" fmla="*/ 0 h 144"/>
              <a:gd name="T16" fmla="*/ 334051056 w 116"/>
              <a:gd name="T17" fmla="*/ 0 h 144"/>
              <a:gd name="T18" fmla="*/ 308133038 w 116"/>
              <a:gd name="T19" fmla="*/ 61351989 h 144"/>
              <a:gd name="T20" fmla="*/ 250539141 w 116"/>
              <a:gd name="T21" fmla="*/ 61351989 h 144"/>
              <a:gd name="T22" fmla="*/ 97910814 w 116"/>
              <a:gd name="T23" fmla="*/ 61351989 h 144"/>
              <a:gd name="T24" fmla="*/ 63355154 w 116"/>
              <a:gd name="T25" fmla="*/ 109789188 h 144"/>
              <a:gd name="T26" fmla="*/ 63355154 w 116"/>
              <a:gd name="T27" fmla="*/ 138851507 h 144"/>
              <a:gd name="T28" fmla="*/ 97910814 w 116"/>
              <a:gd name="T29" fmla="*/ 164682883 h 144"/>
              <a:gd name="T30" fmla="*/ 207342444 w 116"/>
              <a:gd name="T31" fmla="*/ 138851507 h 144"/>
              <a:gd name="T32" fmla="*/ 250539141 w 116"/>
              <a:gd name="T33" fmla="*/ 164682883 h 144"/>
              <a:gd name="T34" fmla="*/ 207342444 w 116"/>
              <a:gd name="T35" fmla="*/ 164682883 h 144"/>
              <a:gd name="T36" fmla="*/ 146867070 w 116"/>
              <a:gd name="T37" fmla="*/ 203432642 h 144"/>
              <a:gd name="T38" fmla="*/ 184304206 w 116"/>
              <a:gd name="T39" fmla="*/ 297076097 h 144"/>
              <a:gd name="T40" fmla="*/ 146867070 w 116"/>
              <a:gd name="T41" fmla="*/ 297076097 h 144"/>
              <a:gd name="T42" fmla="*/ 207342444 w 116"/>
              <a:gd name="T43" fmla="*/ 400406991 h 144"/>
              <a:gd name="T44" fmla="*/ 207342444 w 116"/>
              <a:gd name="T45" fmla="*/ 435925807 h 144"/>
              <a:gd name="T46" fmla="*/ 184304206 w 116"/>
              <a:gd name="T47" fmla="*/ 464988126 h 144"/>
              <a:gd name="T48" fmla="*/ 184304206 w 116"/>
              <a:gd name="T49" fmla="*/ 435925807 h 144"/>
              <a:gd name="T50" fmla="*/ 184304206 w 116"/>
              <a:gd name="T51" fmla="*/ 400406991 h 144"/>
              <a:gd name="T52" fmla="*/ 146867070 w 116"/>
              <a:gd name="T53" fmla="*/ 400406991 h 144"/>
              <a:gd name="T54" fmla="*/ 146867070 w 116"/>
              <a:gd name="T55" fmla="*/ 371344672 h 144"/>
              <a:gd name="T56" fmla="*/ 97910814 w 116"/>
              <a:gd name="T57" fmla="*/ 297076097 h 144"/>
              <a:gd name="T58" fmla="*/ 123828832 w 116"/>
              <a:gd name="T59" fmla="*/ 268013777 h 144"/>
              <a:gd name="T60" fmla="*/ 97910814 w 116"/>
              <a:gd name="T61" fmla="*/ 268013777 h 144"/>
              <a:gd name="T62" fmla="*/ 63355154 w 116"/>
              <a:gd name="T63" fmla="*/ 297076097 h 144"/>
              <a:gd name="T64" fmla="*/ 63355154 w 116"/>
              <a:gd name="T65" fmla="*/ 435925807 h 144"/>
              <a:gd name="T66" fmla="*/ 40316916 w 116"/>
              <a:gd name="T67" fmla="*/ 435925807 h 144"/>
              <a:gd name="T68" fmla="*/ 40316916 w 116"/>
              <a:gd name="T69" fmla="*/ 332594912 h 144"/>
              <a:gd name="T70" fmla="*/ 40316916 w 116"/>
              <a:gd name="T71" fmla="*/ 297076097 h 144"/>
              <a:gd name="T72" fmla="*/ 0 w 116"/>
              <a:gd name="T73" fmla="*/ 297076097 h 144"/>
              <a:gd name="T74" fmla="*/ 0 w 116"/>
              <a:gd name="T75" fmla="*/ 268013777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59" name="Freeform 446"/>
          <p:cNvSpPr>
            <a:spLocks/>
          </p:cNvSpPr>
          <p:nvPr/>
        </p:nvSpPr>
        <p:spPr bwMode="auto">
          <a:xfrm>
            <a:off x="7507166" y="4152901"/>
            <a:ext cx="181708" cy="258763"/>
          </a:xfrm>
          <a:custGeom>
            <a:avLst/>
            <a:gdLst>
              <a:gd name="T0" fmla="*/ 0 w 116"/>
              <a:gd name="T1" fmla="*/ 268013777 h 144"/>
              <a:gd name="T2" fmla="*/ 63355154 w 116"/>
              <a:gd name="T3" fmla="*/ 138851507 h 144"/>
              <a:gd name="T4" fmla="*/ 63355154 w 116"/>
              <a:gd name="T5" fmla="*/ 35520613 h 144"/>
              <a:gd name="T6" fmla="*/ 97910814 w 116"/>
              <a:gd name="T7" fmla="*/ 35520613 h 144"/>
              <a:gd name="T8" fmla="*/ 123828832 w 116"/>
              <a:gd name="T9" fmla="*/ 0 h 144"/>
              <a:gd name="T10" fmla="*/ 207342444 w 116"/>
              <a:gd name="T11" fmla="*/ 35520613 h 144"/>
              <a:gd name="T12" fmla="*/ 276455461 w 116"/>
              <a:gd name="T13" fmla="*/ 35520613 h 144"/>
              <a:gd name="T14" fmla="*/ 308133038 w 116"/>
              <a:gd name="T15" fmla="*/ 0 h 144"/>
              <a:gd name="T16" fmla="*/ 334051056 w 116"/>
              <a:gd name="T17" fmla="*/ 0 h 144"/>
              <a:gd name="T18" fmla="*/ 308133038 w 116"/>
              <a:gd name="T19" fmla="*/ 61351989 h 144"/>
              <a:gd name="T20" fmla="*/ 250539141 w 116"/>
              <a:gd name="T21" fmla="*/ 61351989 h 144"/>
              <a:gd name="T22" fmla="*/ 97910814 w 116"/>
              <a:gd name="T23" fmla="*/ 61351989 h 144"/>
              <a:gd name="T24" fmla="*/ 63355154 w 116"/>
              <a:gd name="T25" fmla="*/ 109789188 h 144"/>
              <a:gd name="T26" fmla="*/ 63355154 w 116"/>
              <a:gd name="T27" fmla="*/ 138851507 h 144"/>
              <a:gd name="T28" fmla="*/ 97910814 w 116"/>
              <a:gd name="T29" fmla="*/ 164682883 h 144"/>
              <a:gd name="T30" fmla="*/ 207342444 w 116"/>
              <a:gd name="T31" fmla="*/ 138851507 h 144"/>
              <a:gd name="T32" fmla="*/ 250539141 w 116"/>
              <a:gd name="T33" fmla="*/ 164682883 h 144"/>
              <a:gd name="T34" fmla="*/ 207342444 w 116"/>
              <a:gd name="T35" fmla="*/ 164682883 h 144"/>
              <a:gd name="T36" fmla="*/ 146867070 w 116"/>
              <a:gd name="T37" fmla="*/ 203432642 h 144"/>
              <a:gd name="T38" fmla="*/ 184304206 w 116"/>
              <a:gd name="T39" fmla="*/ 297076097 h 144"/>
              <a:gd name="T40" fmla="*/ 146867070 w 116"/>
              <a:gd name="T41" fmla="*/ 297076097 h 144"/>
              <a:gd name="T42" fmla="*/ 207342444 w 116"/>
              <a:gd name="T43" fmla="*/ 400406991 h 144"/>
              <a:gd name="T44" fmla="*/ 207342444 w 116"/>
              <a:gd name="T45" fmla="*/ 435925807 h 144"/>
              <a:gd name="T46" fmla="*/ 184304206 w 116"/>
              <a:gd name="T47" fmla="*/ 464988126 h 144"/>
              <a:gd name="T48" fmla="*/ 184304206 w 116"/>
              <a:gd name="T49" fmla="*/ 435925807 h 144"/>
              <a:gd name="T50" fmla="*/ 184304206 w 116"/>
              <a:gd name="T51" fmla="*/ 400406991 h 144"/>
              <a:gd name="T52" fmla="*/ 146867070 w 116"/>
              <a:gd name="T53" fmla="*/ 400406991 h 144"/>
              <a:gd name="T54" fmla="*/ 146867070 w 116"/>
              <a:gd name="T55" fmla="*/ 371344672 h 144"/>
              <a:gd name="T56" fmla="*/ 97910814 w 116"/>
              <a:gd name="T57" fmla="*/ 297076097 h 144"/>
              <a:gd name="T58" fmla="*/ 123828832 w 116"/>
              <a:gd name="T59" fmla="*/ 268013777 h 144"/>
              <a:gd name="T60" fmla="*/ 97910814 w 116"/>
              <a:gd name="T61" fmla="*/ 268013777 h 144"/>
              <a:gd name="T62" fmla="*/ 63355154 w 116"/>
              <a:gd name="T63" fmla="*/ 297076097 h 144"/>
              <a:gd name="T64" fmla="*/ 63355154 w 116"/>
              <a:gd name="T65" fmla="*/ 435925807 h 144"/>
              <a:gd name="T66" fmla="*/ 40316916 w 116"/>
              <a:gd name="T67" fmla="*/ 435925807 h 144"/>
              <a:gd name="T68" fmla="*/ 40316916 w 116"/>
              <a:gd name="T69" fmla="*/ 332594912 h 144"/>
              <a:gd name="T70" fmla="*/ 40316916 w 116"/>
              <a:gd name="T71" fmla="*/ 297076097 h 144"/>
              <a:gd name="T72" fmla="*/ 0 w 116"/>
              <a:gd name="T73" fmla="*/ 297076097 h 144"/>
              <a:gd name="T74" fmla="*/ 0 w 116"/>
              <a:gd name="T75" fmla="*/ 268013777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0" name="Freeform 447"/>
          <p:cNvSpPr>
            <a:spLocks/>
          </p:cNvSpPr>
          <p:nvPr/>
        </p:nvSpPr>
        <p:spPr bwMode="auto">
          <a:xfrm>
            <a:off x="7738697" y="4135439"/>
            <a:ext cx="49823" cy="109537"/>
          </a:xfrm>
          <a:custGeom>
            <a:avLst/>
            <a:gdLst>
              <a:gd name="T0" fmla="*/ 0 w 32"/>
              <a:gd name="T1" fmla="*/ 64490358 h 61"/>
              <a:gd name="T2" fmla="*/ 31295380 w 32"/>
              <a:gd name="T3" fmla="*/ 0 h 61"/>
              <a:gd name="T4" fmla="*/ 56899770 w 32"/>
              <a:gd name="T5" fmla="*/ 29020122 h 61"/>
              <a:gd name="T6" fmla="*/ 91040645 w 32"/>
              <a:gd name="T7" fmla="*/ 29020122 h 61"/>
              <a:gd name="T8" fmla="*/ 91040645 w 32"/>
              <a:gd name="T9" fmla="*/ 64490358 h 61"/>
              <a:gd name="T10" fmla="*/ 56899770 w 32"/>
              <a:gd name="T11" fmla="*/ 64490358 h 61"/>
              <a:gd name="T12" fmla="*/ 56899770 w 32"/>
              <a:gd name="T13" fmla="*/ 90285423 h 61"/>
              <a:gd name="T14" fmla="*/ 31295380 w 32"/>
              <a:gd name="T15" fmla="*/ 90285423 h 61"/>
              <a:gd name="T16" fmla="*/ 31295380 w 32"/>
              <a:gd name="T17" fmla="*/ 138654089 h 61"/>
              <a:gd name="T18" fmla="*/ 56899770 w 32"/>
              <a:gd name="T19" fmla="*/ 196694334 h 61"/>
              <a:gd name="T20" fmla="*/ 31295380 w 32"/>
              <a:gd name="T21" fmla="*/ 138654089 h 61"/>
              <a:gd name="T22" fmla="*/ 0 w 32"/>
              <a:gd name="T23" fmla="*/ 64490358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2" name="Freeform 449"/>
          <p:cNvSpPr>
            <a:spLocks/>
          </p:cNvSpPr>
          <p:nvPr/>
        </p:nvSpPr>
        <p:spPr bwMode="auto">
          <a:xfrm>
            <a:off x="7756281" y="4303713"/>
            <a:ext cx="82062" cy="42862"/>
          </a:xfrm>
          <a:custGeom>
            <a:avLst/>
            <a:gdLst>
              <a:gd name="T0" fmla="*/ 0 w 53"/>
              <a:gd name="T1" fmla="*/ 31894686 h 24"/>
              <a:gd name="T2" fmla="*/ 25321404 w 53"/>
              <a:gd name="T3" fmla="*/ 0 h 24"/>
              <a:gd name="T4" fmla="*/ 84406357 w 53"/>
              <a:gd name="T5" fmla="*/ 0 h 24"/>
              <a:gd name="T6" fmla="*/ 106914830 w 53"/>
              <a:gd name="T7" fmla="*/ 31894686 h 24"/>
              <a:gd name="T8" fmla="*/ 149117170 w 53"/>
              <a:gd name="T9" fmla="*/ 76547960 h 24"/>
              <a:gd name="T10" fmla="*/ 0 w 53"/>
              <a:gd name="T11" fmla="*/ 31894686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3" name="Freeform 450"/>
          <p:cNvSpPr>
            <a:spLocks/>
          </p:cNvSpPr>
          <p:nvPr/>
        </p:nvSpPr>
        <p:spPr bwMode="auto">
          <a:xfrm>
            <a:off x="7756281" y="4303713"/>
            <a:ext cx="82062" cy="42862"/>
          </a:xfrm>
          <a:custGeom>
            <a:avLst/>
            <a:gdLst>
              <a:gd name="T0" fmla="*/ 0 w 53"/>
              <a:gd name="T1" fmla="*/ 31894686 h 24"/>
              <a:gd name="T2" fmla="*/ 25321404 w 53"/>
              <a:gd name="T3" fmla="*/ 0 h 24"/>
              <a:gd name="T4" fmla="*/ 84406357 w 53"/>
              <a:gd name="T5" fmla="*/ 0 h 24"/>
              <a:gd name="T6" fmla="*/ 106914830 w 53"/>
              <a:gd name="T7" fmla="*/ 31894686 h 24"/>
              <a:gd name="T8" fmla="*/ 149117170 w 53"/>
              <a:gd name="T9" fmla="*/ 76547960 h 24"/>
              <a:gd name="T10" fmla="*/ 0 w 53"/>
              <a:gd name="T11" fmla="*/ 31894686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4" name="Freeform 451"/>
          <p:cNvSpPr>
            <a:spLocks/>
          </p:cNvSpPr>
          <p:nvPr/>
        </p:nvSpPr>
        <p:spPr bwMode="auto">
          <a:xfrm>
            <a:off x="7507166" y="3557589"/>
            <a:ext cx="136280" cy="187325"/>
          </a:xfrm>
          <a:custGeom>
            <a:avLst/>
            <a:gdLst>
              <a:gd name="T0" fmla="*/ 0 w 87"/>
              <a:gd name="T1" fmla="*/ 139506691 h 104"/>
              <a:gd name="T2" fmla="*/ 40316780 w 87"/>
              <a:gd name="T3" fmla="*/ 139506691 h 104"/>
              <a:gd name="T4" fmla="*/ 0 w 87"/>
              <a:gd name="T5" fmla="*/ 0 h 104"/>
              <a:gd name="T6" fmla="*/ 97910483 w 87"/>
              <a:gd name="T7" fmla="*/ 0 h 104"/>
              <a:gd name="T8" fmla="*/ 97910483 w 87"/>
              <a:gd name="T9" fmla="*/ 71374427 h 104"/>
              <a:gd name="T10" fmla="*/ 123828413 w 87"/>
              <a:gd name="T11" fmla="*/ 100573712 h 104"/>
              <a:gd name="T12" fmla="*/ 97910483 w 87"/>
              <a:gd name="T13" fmla="*/ 204393189 h 104"/>
              <a:gd name="T14" fmla="*/ 123828413 w 87"/>
              <a:gd name="T15" fmla="*/ 272523652 h 104"/>
              <a:gd name="T16" fmla="*/ 123828413 w 87"/>
              <a:gd name="T17" fmla="*/ 308210866 h 104"/>
              <a:gd name="T18" fmla="*/ 146866572 w 87"/>
              <a:gd name="T19" fmla="*/ 272523652 h 104"/>
              <a:gd name="T20" fmla="*/ 207340045 w 87"/>
              <a:gd name="T21" fmla="*/ 308210866 h 104"/>
              <a:gd name="T22" fmla="*/ 250536595 w 87"/>
              <a:gd name="T23" fmla="*/ 337410150 h 104"/>
              <a:gd name="T24" fmla="*/ 184303582 w 87"/>
              <a:gd name="T25" fmla="*/ 337410150 h 104"/>
              <a:gd name="T26" fmla="*/ 146866572 w 87"/>
              <a:gd name="T27" fmla="*/ 308210866 h 104"/>
              <a:gd name="T28" fmla="*/ 146866572 w 87"/>
              <a:gd name="T29" fmla="*/ 337410150 h 104"/>
              <a:gd name="T30" fmla="*/ 97910483 w 87"/>
              <a:gd name="T31" fmla="*/ 308210866 h 104"/>
              <a:gd name="T32" fmla="*/ 63353243 w 87"/>
              <a:gd name="T33" fmla="*/ 308210866 h 104"/>
              <a:gd name="T34" fmla="*/ 63353243 w 87"/>
              <a:gd name="T35" fmla="*/ 230346708 h 104"/>
              <a:gd name="T36" fmla="*/ 0 w 87"/>
              <a:gd name="T37" fmla="*/ 230346708 h 104"/>
              <a:gd name="T38" fmla="*/ 0 w 87"/>
              <a:gd name="T39" fmla="*/ 139506691 h 1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5" name="Freeform 452"/>
          <p:cNvSpPr>
            <a:spLocks/>
          </p:cNvSpPr>
          <p:nvPr/>
        </p:nvSpPr>
        <p:spPr bwMode="auto">
          <a:xfrm>
            <a:off x="7507166" y="3557589"/>
            <a:ext cx="136280" cy="187325"/>
          </a:xfrm>
          <a:custGeom>
            <a:avLst/>
            <a:gdLst>
              <a:gd name="T0" fmla="*/ 0 w 87"/>
              <a:gd name="T1" fmla="*/ 139506691 h 104"/>
              <a:gd name="T2" fmla="*/ 40316780 w 87"/>
              <a:gd name="T3" fmla="*/ 139506691 h 104"/>
              <a:gd name="T4" fmla="*/ 0 w 87"/>
              <a:gd name="T5" fmla="*/ 0 h 104"/>
              <a:gd name="T6" fmla="*/ 97910483 w 87"/>
              <a:gd name="T7" fmla="*/ 0 h 104"/>
              <a:gd name="T8" fmla="*/ 97910483 w 87"/>
              <a:gd name="T9" fmla="*/ 71374427 h 104"/>
              <a:gd name="T10" fmla="*/ 123828413 w 87"/>
              <a:gd name="T11" fmla="*/ 100573712 h 104"/>
              <a:gd name="T12" fmla="*/ 97910483 w 87"/>
              <a:gd name="T13" fmla="*/ 204393189 h 104"/>
              <a:gd name="T14" fmla="*/ 123828413 w 87"/>
              <a:gd name="T15" fmla="*/ 272523652 h 104"/>
              <a:gd name="T16" fmla="*/ 123828413 w 87"/>
              <a:gd name="T17" fmla="*/ 308210866 h 104"/>
              <a:gd name="T18" fmla="*/ 146866572 w 87"/>
              <a:gd name="T19" fmla="*/ 272523652 h 104"/>
              <a:gd name="T20" fmla="*/ 207340045 w 87"/>
              <a:gd name="T21" fmla="*/ 308210866 h 104"/>
              <a:gd name="T22" fmla="*/ 250536595 w 87"/>
              <a:gd name="T23" fmla="*/ 337410150 h 104"/>
              <a:gd name="T24" fmla="*/ 184303582 w 87"/>
              <a:gd name="T25" fmla="*/ 337410150 h 104"/>
              <a:gd name="T26" fmla="*/ 146866572 w 87"/>
              <a:gd name="T27" fmla="*/ 308210866 h 104"/>
              <a:gd name="T28" fmla="*/ 146866572 w 87"/>
              <a:gd name="T29" fmla="*/ 337410150 h 104"/>
              <a:gd name="T30" fmla="*/ 97910483 w 87"/>
              <a:gd name="T31" fmla="*/ 308210866 h 104"/>
              <a:gd name="T32" fmla="*/ 63353243 w 87"/>
              <a:gd name="T33" fmla="*/ 308210866 h 104"/>
              <a:gd name="T34" fmla="*/ 63353243 w 87"/>
              <a:gd name="T35" fmla="*/ 230346708 h 104"/>
              <a:gd name="T36" fmla="*/ 0 w 87"/>
              <a:gd name="T37" fmla="*/ 230346708 h 104"/>
              <a:gd name="T38" fmla="*/ 0 w 87"/>
              <a:gd name="T39" fmla="*/ 139506691 h 1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6" name="Freeform 453"/>
          <p:cNvSpPr>
            <a:spLocks/>
          </p:cNvSpPr>
          <p:nvPr/>
        </p:nvSpPr>
        <p:spPr bwMode="auto">
          <a:xfrm>
            <a:off x="7460274" y="3817938"/>
            <a:ext cx="67408" cy="92075"/>
          </a:xfrm>
          <a:custGeom>
            <a:avLst/>
            <a:gdLst>
              <a:gd name="T0" fmla="*/ 0 w 43"/>
              <a:gd name="T1" fmla="*/ 166231483 h 51"/>
              <a:gd name="T2" fmla="*/ 80753762 w 43"/>
              <a:gd name="T3" fmla="*/ 35853283 h 51"/>
              <a:gd name="T4" fmla="*/ 80753762 w 43"/>
              <a:gd name="T5" fmla="*/ 0 h 51"/>
              <a:gd name="T6" fmla="*/ 124015131 w 43"/>
              <a:gd name="T7" fmla="*/ 35853283 h 51"/>
              <a:gd name="T8" fmla="*/ 0 w 43"/>
              <a:gd name="T9" fmla="*/ 166231483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7" name="Freeform 454"/>
          <p:cNvSpPr>
            <a:spLocks/>
          </p:cNvSpPr>
          <p:nvPr/>
        </p:nvSpPr>
        <p:spPr bwMode="auto">
          <a:xfrm>
            <a:off x="7460274" y="3817938"/>
            <a:ext cx="67408" cy="92075"/>
          </a:xfrm>
          <a:custGeom>
            <a:avLst/>
            <a:gdLst>
              <a:gd name="T0" fmla="*/ 0 w 43"/>
              <a:gd name="T1" fmla="*/ 166231483 h 51"/>
              <a:gd name="T2" fmla="*/ 80753762 w 43"/>
              <a:gd name="T3" fmla="*/ 35853283 h 51"/>
              <a:gd name="T4" fmla="*/ 80753762 w 43"/>
              <a:gd name="T5" fmla="*/ 0 h 51"/>
              <a:gd name="T6" fmla="*/ 124015131 w 43"/>
              <a:gd name="T7" fmla="*/ 35853283 h 51"/>
              <a:gd name="T8" fmla="*/ 0 w 43"/>
              <a:gd name="T9" fmla="*/ 166231483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8" name="Freeform 455"/>
          <p:cNvSpPr>
            <a:spLocks/>
          </p:cNvSpPr>
          <p:nvPr/>
        </p:nvSpPr>
        <p:spPr bwMode="auto">
          <a:xfrm>
            <a:off x="7643446" y="3765551"/>
            <a:ext cx="36635" cy="92075"/>
          </a:xfrm>
          <a:custGeom>
            <a:avLst/>
            <a:gdLst>
              <a:gd name="T0" fmla="*/ 0 w 24"/>
              <a:gd name="T1" fmla="*/ 0 h 52"/>
              <a:gd name="T2" fmla="*/ 65630723 w 24"/>
              <a:gd name="T3" fmla="*/ 0 h 52"/>
              <a:gd name="T4" fmla="*/ 65630723 w 24"/>
              <a:gd name="T5" fmla="*/ 28217446 h 52"/>
              <a:gd name="T6" fmla="*/ 65630723 w 24"/>
              <a:gd name="T7" fmla="*/ 90924063 h 52"/>
              <a:gd name="T8" fmla="*/ 24611521 w 24"/>
              <a:gd name="T9" fmla="*/ 90924063 h 52"/>
              <a:gd name="T10" fmla="*/ 65630723 w 24"/>
              <a:gd name="T11" fmla="*/ 125411462 h 52"/>
              <a:gd name="T12" fmla="*/ 24611521 w 24"/>
              <a:gd name="T13" fmla="*/ 163034724 h 52"/>
              <a:gd name="T14" fmla="*/ 24611521 w 24"/>
              <a:gd name="T15" fmla="*/ 90924063 h 52"/>
              <a:gd name="T16" fmla="*/ 0 w 24"/>
              <a:gd name="T17" fmla="*/ 90924063 h 52"/>
              <a:gd name="T18" fmla="*/ 0 w 24"/>
              <a:gd name="T19" fmla="*/ 62704846 h 52"/>
              <a:gd name="T20" fmla="*/ 24611521 w 24"/>
              <a:gd name="T21" fmla="*/ 62704846 h 52"/>
              <a:gd name="T22" fmla="*/ 0 w 24"/>
              <a:gd name="T23" fmla="*/ 0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69" name="Freeform 456"/>
          <p:cNvSpPr>
            <a:spLocks/>
          </p:cNvSpPr>
          <p:nvPr/>
        </p:nvSpPr>
        <p:spPr bwMode="auto">
          <a:xfrm>
            <a:off x="7643446" y="3765551"/>
            <a:ext cx="36635" cy="92075"/>
          </a:xfrm>
          <a:custGeom>
            <a:avLst/>
            <a:gdLst>
              <a:gd name="T0" fmla="*/ 0 w 24"/>
              <a:gd name="T1" fmla="*/ 0 h 52"/>
              <a:gd name="T2" fmla="*/ 65630723 w 24"/>
              <a:gd name="T3" fmla="*/ 0 h 52"/>
              <a:gd name="T4" fmla="*/ 65630723 w 24"/>
              <a:gd name="T5" fmla="*/ 28217446 h 52"/>
              <a:gd name="T6" fmla="*/ 65630723 w 24"/>
              <a:gd name="T7" fmla="*/ 90924063 h 52"/>
              <a:gd name="T8" fmla="*/ 24611521 w 24"/>
              <a:gd name="T9" fmla="*/ 90924063 h 52"/>
              <a:gd name="T10" fmla="*/ 65630723 w 24"/>
              <a:gd name="T11" fmla="*/ 125411462 h 52"/>
              <a:gd name="T12" fmla="*/ 24611521 w 24"/>
              <a:gd name="T13" fmla="*/ 163034724 h 52"/>
              <a:gd name="T14" fmla="*/ 24611521 w 24"/>
              <a:gd name="T15" fmla="*/ 90924063 h 52"/>
              <a:gd name="T16" fmla="*/ 0 w 24"/>
              <a:gd name="T17" fmla="*/ 90924063 h 52"/>
              <a:gd name="T18" fmla="*/ 0 w 24"/>
              <a:gd name="T19" fmla="*/ 62704846 h 52"/>
              <a:gd name="T20" fmla="*/ 24611521 w 24"/>
              <a:gd name="T21" fmla="*/ 62704846 h 52"/>
              <a:gd name="T22" fmla="*/ 0 w 24"/>
              <a:gd name="T23" fmla="*/ 0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0" name="Freeform 457"/>
          <p:cNvSpPr>
            <a:spLocks/>
          </p:cNvSpPr>
          <p:nvPr/>
        </p:nvSpPr>
        <p:spPr bwMode="auto">
          <a:xfrm>
            <a:off x="7576039" y="3783013"/>
            <a:ext cx="79131" cy="112712"/>
          </a:xfrm>
          <a:custGeom>
            <a:avLst/>
            <a:gdLst>
              <a:gd name="T0" fmla="*/ 0 w 51"/>
              <a:gd name="T1" fmla="*/ 99224131 h 63"/>
              <a:gd name="T2" fmla="*/ 0 w 51"/>
              <a:gd name="T3" fmla="*/ 0 h 63"/>
              <a:gd name="T4" fmla="*/ 22602825 w 51"/>
              <a:gd name="T5" fmla="*/ 35209082 h 63"/>
              <a:gd name="T6" fmla="*/ 56507903 w 51"/>
              <a:gd name="T7" fmla="*/ 35209082 h 63"/>
              <a:gd name="T8" fmla="*/ 79110728 w 51"/>
              <a:gd name="T9" fmla="*/ 99224131 h 63"/>
              <a:gd name="T10" fmla="*/ 118665251 w 51"/>
              <a:gd name="T11" fmla="*/ 60816175 h 63"/>
              <a:gd name="T12" fmla="*/ 118665251 w 51"/>
              <a:gd name="T13" fmla="*/ 134433213 h 63"/>
              <a:gd name="T14" fmla="*/ 144093640 w 51"/>
              <a:gd name="T15" fmla="*/ 134433213 h 63"/>
              <a:gd name="T16" fmla="*/ 144093640 w 51"/>
              <a:gd name="T17" fmla="*/ 163240969 h 63"/>
              <a:gd name="T18" fmla="*/ 118665251 w 51"/>
              <a:gd name="T19" fmla="*/ 163240969 h 63"/>
              <a:gd name="T20" fmla="*/ 118665251 w 51"/>
              <a:gd name="T21" fmla="*/ 134433213 h 63"/>
              <a:gd name="T22" fmla="*/ 79110728 w 51"/>
              <a:gd name="T23" fmla="*/ 163240969 h 63"/>
              <a:gd name="T24" fmla="*/ 79110728 w 51"/>
              <a:gd name="T25" fmla="*/ 134433213 h 63"/>
              <a:gd name="T26" fmla="*/ 79110728 w 51"/>
              <a:gd name="T27" fmla="*/ 163240969 h 63"/>
              <a:gd name="T28" fmla="*/ 56507903 w 51"/>
              <a:gd name="T29" fmla="*/ 201650713 h 63"/>
              <a:gd name="T30" fmla="*/ 22602825 w 51"/>
              <a:gd name="T31" fmla="*/ 134433213 h 63"/>
              <a:gd name="T32" fmla="*/ 56507903 w 51"/>
              <a:gd name="T33" fmla="*/ 134433213 h 63"/>
              <a:gd name="T34" fmla="*/ 56507903 w 51"/>
              <a:gd name="T35" fmla="*/ 99224131 h 63"/>
              <a:gd name="T36" fmla="*/ 0 w 51"/>
              <a:gd name="T37" fmla="*/ 99224131 h 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1" name="Freeform 458"/>
          <p:cNvSpPr>
            <a:spLocks/>
          </p:cNvSpPr>
          <p:nvPr/>
        </p:nvSpPr>
        <p:spPr bwMode="auto">
          <a:xfrm>
            <a:off x="7576039" y="3783013"/>
            <a:ext cx="79131" cy="112712"/>
          </a:xfrm>
          <a:custGeom>
            <a:avLst/>
            <a:gdLst>
              <a:gd name="T0" fmla="*/ 0 w 51"/>
              <a:gd name="T1" fmla="*/ 99224131 h 63"/>
              <a:gd name="T2" fmla="*/ 0 w 51"/>
              <a:gd name="T3" fmla="*/ 0 h 63"/>
              <a:gd name="T4" fmla="*/ 22602825 w 51"/>
              <a:gd name="T5" fmla="*/ 35209082 h 63"/>
              <a:gd name="T6" fmla="*/ 56507903 w 51"/>
              <a:gd name="T7" fmla="*/ 35209082 h 63"/>
              <a:gd name="T8" fmla="*/ 79110728 w 51"/>
              <a:gd name="T9" fmla="*/ 99224131 h 63"/>
              <a:gd name="T10" fmla="*/ 118665251 w 51"/>
              <a:gd name="T11" fmla="*/ 60816175 h 63"/>
              <a:gd name="T12" fmla="*/ 118665251 w 51"/>
              <a:gd name="T13" fmla="*/ 134433213 h 63"/>
              <a:gd name="T14" fmla="*/ 144093640 w 51"/>
              <a:gd name="T15" fmla="*/ 134433213 h 63"/>
              <a:gd name="T16" fmla="*/ 144093640 w 51"/>
              <a:gd name="T17" fmla="*/ 163240969 h 63"/>
              <a:gd name="T18" fmla="*/ 118665251 w 51"/>
              <a:gd name="T19" fmla="*/ 163240969 h 63"/>
              <a:gd name="T20" fmla="*/ 118665251 w 51"/>
              <a:gd name="T21" fmla="*/ 134433213 h 63"/>
              <a:gd name="T22" fmla="*/ 79110728 w 51"/>
              <a:gd name="T23" fmla="*/ 163240969 h 63"/>
              <a:gd name="T24" fmla="*/ 79110728 w 51"/>
              <a:gd name="T25" fmla="*/ 134433213 h 63"/>
              <a:gd name="T26" fmla="*/ 79110728 w 51"/>
              <a:gd name="T27" fmla="*/ 163240969 h 63"/>
              <a:gd name="T28" fmla="*/ 56507903 w 51"/>
              <a:gd name="T29" fmla="*/ 201650713 h 63"/>
              <a:gd name="T30" fmla="*/ 22602825 w 51"/>
              <a:gd name="T31" fmla="*/ 134433213 h 63"/>
              <a:gd name="T32" fmla="*/ 56507903 w 51"/>
              <a:gd name="T33" fmla="*/ 134433213 h 63"/>
              <a:gd name="T34" fmla="*/ 56507903 w 51"/>
              <a:gd name="T35" fmla="*/ 99224131 h 63"/>
              <a:gd name="T36" fmla="*/ 0 w 51"/>
              <a:gd name="T37" fmla="*/ 99224131 h 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2" name="Freeform 459"/>
          <p:cNvSpPr>
            <a:spLocks/>
          </p:cNvSpPr>
          <p:nvPr/>
        </p:nvSpPr>
        <p:spPr bwMode="auto">
          <a:xfrm>
            <a:off x="7586296" y="3857625"/>
            <a:ext cx="133350" cy="147638"/>
          </a:xfrm>
          <a:custGeom>
            <a:avLst/>
            <a:gdLst>
              <a:gd name="T0" fmla="*/ 0 w 85"/>
              <a:gd name="T1" fmla="*/ 158842284 h 82"/>
              <a:gd name="T2" fmla="*/ 0 w 85"/>
              <a:gd name="T3" fmla="*/ 132908409 h 82"/>
              <a:gd name="T4" fmla="*/ 57769504 w 85"/>
              <a:gd name="T5" fmla="*/ 94007596 h 82"/>
              <a:gd name="T6" fmla="*/ 101096207 w 85"/>
              <a:gd name="T7" fmla="*/ 94007596 h 82"/>
              <a:gd name="T8" fmla="*/ 101096207 w 85"/>
              <a:gd name="T9" fmla="*/ 132908409 h 82"/>
              <a:gd name="T10" fmla="*/ 127092569 w 85"/>
              <a:gd name="T11" fmla="*/ 94007596 h 82"/>
              <a:gd name="T12" fmla="*/ 127092569 w 85"/>
              <a:gd name="T13" fmla="*/ 64832887 h 82"/>
              <a:gd name="T14" fmla="*/ 158865711 w 85"/>
              <a:gd name="T15" fmla="*/ 64832887 h 82"/>
              <a:gd name="T16" fmla="*/ 184862073 w 85"/>
              <a:gd name="T17" fmla="*/ 64832887 h 82"/>
              <a:gd name="T18" fmla="*/ 158865711 w 85"/>
              <a:gd name="T19" fmla="*/ 0 h 82"/>
              <a:gd name="T20" fmla="*/ 210858435 w 85"/>
              <a:gd name="T21" fmla="*/ 64832887 h 82"/>
              <a:gd name="T22" fmla="*/ 245520817 w 85"/>
              <a:gd name="T23" fmla="*/ 158842284 h 82"/>
              <a:gd name="T24" fmla="*/ 210858435 w 85"/>
              <a:gd name="T25" fmla="*/ 233399474 h 82"/>
              <a:gd name="T26" fmla="*/ 184862073 w 85"/>
              <a:gd name="T27" fmla="*/ 158842284 h 82"/>
              <a:gd name="T28" fmla="*/ 184862073 w 85"/>
              <a:gd name="T29" fmla="*/ 197741296 h 82"/>
              <a:gd name="T30" fmla="*/ 184862073 w 85"/>
              <a:gd name="T31" fmla="*/ 233399474 h 82"/>
              <a:gd name="T32" fmla="*/ 184862073 w 85"/>
              <a:gd name="T33" fmla="*/ 265816818 h 82"/>
              <a:gd name="T34" fmla="*/ 101096207 w 85"/>
              <a:gd name="T35" fmla="*/ 233399474 h 82"/>
              <a:gd name="T36" fmla="*/ 127092569 w 85"/>
              <a:gd name="T37" fmla="*/ 158842284 h 82"/>
              <a:gd name="T38" fmla="*/ 101096207 w 85"/>
              <a:gd name="T39" fmla="*/ 132908409 h 82"/>
              <a:gd name="T40" fmla="*/ 34662382 w 85"/>
              <a:gd name="T41" fmla="*/ 158842284 h 82"/>
              <a:gd name="T42" fmla="*/ 34662382 w 85"/>
              <a:gd name="T43" fmla="*/ 132908409 h 82"/>
              <a:gd name="T44" fmla="*/ 0 w 85"/>
              <a:gd name="T45" fmla="*/ 197741296 h 82"/>
              <a:gd name="T46" fmla="*/ 0 w 85"/>
              <a:gd name="T47" fmla="*/ 158842284 h 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3" name="Freeform 460"/>
          <p:cNvSpPr>
            <a:spLocks/>
          </p:cNvSpPr>
          <p:nvPr/>
        </p:nvSpPr>
        <p:spPr bwMode="auto">
          <a:xfrm>
            <a:off x="7586296" y="3857625"/>
            <a:ext cx="133350" cy="147638"/>
          </a:xfrm>
          <a:custGeom>
            <a:avLst/>
            <a:gdLst>
              <a:gd name="T0" fmla="*/ 0 w 85"/>
              <a:gd name="T1" fmla="*/ 158842284 h 82"/>
              <a:gd name="T2" fmla="*/ 0 w 85"/>
              <a:gd name="T3" fmla="*/ 132908409 h 82"/>
              <a:gd name="T4" fmla="*/ 57769504 w 85"/>
              <a:gd name="T5" fmla="*/ 94007596 h 82"/>
              <a:gd name="T6" fmla="*/ 101096207 w 85"/>
              <a:gd name="T7" fmla="*/ 94007596 h 82"/>
              <a:gd name="T8" fmla="*/ 101096207 w 85"/>
              <a:gd name="T9" fmla="*/ 132908409 h 82"/>
              <a:gd name="T10" fmla="*/ 127092569 w 85"/>
              <a:gd name="T11" fmla="*/ 94007596 h 82"/>
              <a:gd name="T12" fmla="*/ 127092569 w 85"/>
              <a:gd name="T13" fmla="*/ 64832887 h 82"/>
              <a:gd name="T14" fmla="*/ 158865711 w 85"/>
              <a:gd name="T15" fmla="*/ 64832887 h 82"/>
              <a:gd name="T16" fmla="*/ 184862073 w 85"/>
              <a:gd name="T17" fmla="*/ 64832887 h 82"/>
              <a:gd name="T18" fmla="*/ 158865711 w 85"/>
              <a:gd name="T19" fmla="*/ 0 h 82"/>
              <a:gd name="T20" fmla="*/ 210858435 w 85"/>
              <a:gd name="T21" fmla="*/ 64832887 h 82"/>
              <a:gd name="T22" fmla="*/ 245520817 w 85"/>
              <a:gd name="T23" fmla="*/ 158842284 h 82"/>
              <a:gd name="T24" fmla="*/ 210858435 w 85"/>
              <a:gd name="T25" fmla="*/ 233399474 h 82"/>
              <a:gd name="T26" fmla="*/ 184862073 w 85"/>
              <a:gd name="T27" fmla="*/ 158842284 h 82"/>
              <a:gd name="T28" fmla="*/ 184862073 w 85"/>
              <a:gd name="T29" fmla="*/ 197741296 h 82"/>
              <a:gd name="T30" fmla="*/ 184862073 w 85"/>
              <a:gd name="T31" fmla="*/ 233399474 h 82"/>
              <a:gd name="T32" fmla="*/ 184862073 w 85"/>
              <a:gd name="T33" fmla="*/ 265816818 h 82"/>
              <a:gd name="T34" fmla="*/ 101096207 w 85"/>
              <a:gd name="T35" fmla="*/ 233399474 h 82"/>
              <a:gd name="T36" fmla="*/ 127092569 w 85"/>
              <a:gd name="T37" fmla="*/ 158842284 h 82"/>
              <a:gd name="T38" fmla="*/ 101096207 w 85"/>
              <a:gd name="T39" fmla="*/ 132908409 h 82"/>
              <a:gd name="T40" fmla="*/ 34662382 w 85"/>
              <a:gd name="T41" fmla="*/ 158842284 h 82"/>
              <a:gd name="T42" fmla="*/ 34662382 w 85"/>
              <a:gd name="T43" fmla="*/ 132908409 h 82"/>
              <a:gd name="T44" fmla="*/ 0 w 85"/>
              <a:gd name="T45" fmla="*/ 197741296 h 82"/>
              <a:gd name="T46" fmla="*/ 0 w 85"/>
              <a:gd name="T47" fmla="*/ 158842284 h 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4" name="Freeform 461"/>
          <p:cNvSpPr>
            <a:spLocks/>
          </p:cNvSpPr>
          <p:nvPr/>
        </p:nvSpPr>
        <p:spPr bwMode="auto">
          <a:xfrm>
            <a:off x="8310197" y="4359276"/>
            <a:ext cx="114300" cy="66675"/>
          </a:xfrm>
          <a:custGeom>
            <a:avLst/>
            <a:gdLst>
              <a:gd name="T0" fmla="*/ 0 w 73"/>
              <a:gd name="T1" fmla="*/ 64946856 h 37"/>
              <a:gd name="T2" fmla="*/ 123719834 w 73"/>
              <a:gd name="T3" fmla="*/ 64946856 h 37"/>
              <a:gd name="T4" fmla="*/ 149614525 w 73"/>
              <a:gd name="T5" fmla="*/ 29225274 h 37"/>
              <a:gd name="T6" fmla="*/ 184141345 w 73"/>
              <a:gd name="T7" fmla="*/ 29225274 h 37"/>
              <a:gd name="T8" fmla="*/ 184141345 w 73"/>
              <a:gd name="T9" fmla="*/ 0 h 37"/>
              <a:gd name="T10" fmla="*/ 210036036 w 73"/>
              <a:gd name="T11" fmla="*/ 0 h 37"/>
              <a:gd name="T12" fmla="*/ 210036036 w 73"/>
              <a:gd name="T13" fmla="*/ 29225274 h 37"/>
              <a:gd name="T14" fmla="*/ 184141345 w 73"/>
              <a:gd name="T15" fmla="*/ 64946856 h 37"/>
              <a:gd name="T16" fmla="*/ 123719834 w 73"/>
              <a:gd name="T17" fmla="*/ 120150152 h 37"/>
              <a:gd name="T18" fmla="*/ 31650009 w 73"/>
              <a:gd name="T19" fmla="*/ 120150152 h 37"/>
              <a:gd name="T20" fmla="*/ 0 w 73"/>
              <a:gd name="T21" fmla="*/ 64946856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5" name="Freeform 462"/>
          <p:cNvSpPr>
            <a:spLocks/>
          </p:cNvSpPr>
          <p:nvPr/>
        </p:nvSpPr>
        <p:spPr bwMode="auto">
          <a:xfrm>
            <a:off x="8310197" y="4359276"/>
            <a:ext cx="114300" cy="66675"/>
          </a:xfrm>
          <a:custGeom>
            <a:avLst/>
            <a:gdLst>
              <a:gd name="T0" fmla="*/ 0 w 73"/>
              <a:gd name="T1" fmla="*/ 64946856 h 37"/>
              <a:gd name="T2" fmla="*/ 123719834 w 73"/>
              <a:gd name="T3" fmla="*/ 64946856 h 37"/>
              <a:gd name="T4" fmla="*/ 149614525 w 73"/>
              <a:gd name="T5" fmla="*/ 29225274 h 37"/>
              <a:gd name="T6" fmla="*/ 184141345 w 73"/>
              <a:gd name="T7" fmla="*/ 29225274 h 37"/>
              <a:gd name="T8" fmla="*/ 184141345 w 73"/>
              <a:gd name="T9" fmla="*/ 0 h 37"/>
              <a:gd name="T10" fmla="*/ 210036036 w 73"/>
              <a:gd name="T11" fmla="*/ 0 h 37"/>
              <a:gd name="T12" fmla="*/ 210036036 w 73"/>
              <a:gd name="T13" fmla="*/ 29225274 h 37"/>
              <a:gd name="T14" fmla="*/ 184141345 w 73"/>
              <a:gd name="T15" fmla="*/ 64946856 h 37"/>
              <a:gd name="T16" fmla="*/ 123719834 w 73"/>
              <a:gd name="T17" fmla="*/ 120150152 h 37"/>
              <a:gd name="T18" fmla="*/ 31650009 w 73"/>
              <a:gd name="T19" fmla="*/ 120150152 h 37"/>
              <a:gd name="T20" fmla="*/ 0 w 73"/>
              <a:gd name="T21" fmla="*/ 64946856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6" name="Freeform 463"/>
          <p:cNvSpPr>
            <a:spLocks/>
          </p:cNvSpPr>
          <p:nvPr/>
        </p:nvSpPr>
        <p:spPr bwMode="auto">
          <a:xfrm>
            <a:off x="8393723" y="4303714"/>
            <a:ext cx="52754" cy="71437"/>
          </a:xfrm>
          <a:custGeom>
            <a:avLst/>
            <a:gdLst>
              <a:gd name="T0" fmla="*/ 0 w 34"/>
              <a:gd name="T1" fmla="*/ 0 h 40"/>
              <a:gd name="T2" fmla="*/ 33905078 w 34"/>
              <a:gd name="T3" fmla="*/ 0 h 40"/>
              <a:gd name="T4" fmla="*/ 96062426 w 34"/>
              <a:gd name="T5" fmla="*/ 60601793 h 40"/>
              <a:gd name="T6" fmla="*/ 96062426 w 34"/>
              <a:gd name="T7" fmla="*/ 127581124 h 40"/>
              <a:gd name="T8" fmla="*/ 56507903 w 34"/>
              <a:gd name="T9" fmla="*/ 60601793 h 40"/>
              <a:gd name="T10" fmla="*/ 0 w 34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7" name="Freeform 464"/>
          <p:cNvSpPr>
            <a:spLocks/>
          </p:cNvSpPr>
          <p:nvPr/>
        </p:nvSpPr>
        <p:spPr bwMode="auto">
          <a:xfrm>
            <a:off x="8393723" y="4303714"/>
            <a:ext cx="52754" cy="71437"/>
          </a:xfrm>
          <a:custGeom>
            <a:avLst/>
            <a:gdLst>
              <a:gd name="T0" fmla="*/ 0 w 34"/>
              <a:gd name="T1" fmla="*/ 0 h 40"/>
              <a:gd name="T2" fmla="*/ 33905078 w 34"/>
              <a:gd name="T3" fmla="*/ 0 h 40"/>
              <a:gd name="T4" fmla="*/ 96062426 w 34"/>
              <a:gd name="T5" fmla="*/ 60601793 h 40"/>
              <a:gd name="T6" fmla="*/ 96062426 w 34"/>
              <a:gd name="T7" fmla="*/ 127581124 h 40"/>
              <a:gd name="T8" fmla="*/ 56507903 w 34"/>
              <a:gd name="T9" fmla="*/ 60601793 h 40"/>
              <a:gd name="T10" fmla="*/ 0 w 34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8" name="Freeform 465"/>
          <p:cNvSpPr>
            <a:spLocks/>
          </p:cNvSpPr>
          <p:nvPr/>
        </p:nvSpPr>
        <p:spPr bwMode="auto">
          <a:xfrm>
            <a:off x="8547589" y="4913313"/>
            <a:ext cx="64477" cy="76200"/>
          </a:xfrm>
          <a:custGeom>
            <a:avLst/>
            <a:gdLst>
              <a:gd name="T0" fmla="*/ 0 w 41"/>
              <a:gd name="T1" fmla="*/ 0 h 43"/>
              <a:gd name="T2" fmla="*/ 49341359 w 41"/>
              <a:gd name="T3" fmla="*/ 25122963 h 43"/>
              <a:gd name="T4" fmla="*/ 119000549 w 41"/>
              <a:gd name="T5" fmla="*/ 135033488 h 43"/>
              <a:gd name="T6" fmla="*/ 81267920 w 41"/>
              <a:gd name="T7" fmla="*/ 135033488 h 43"/>
              <a:gd name="T8" fmla="*/ 26122196 w 41"/>
              <a:gd name="T9" fmla="*/ 69086819 h 43"/>
              <a:gd name="T10" fmla="*/ 0 w 41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79" name="Freeform 466"/>
          <p:cNvSpPr>
            <a:spLocks/>
          </p:cNvSpPr>
          <p:nvPr/>
        </p:nvSpPr>
        <p:spPr bwMode="auto">
          <a:xfrm>
            <a:off x="8547589" y="4913313"/>
            <a:ext cx="64477" cy="76200"/>
          </a:xfrm>
          <a:custGeom>
            <a:avLst/>
            <a:gdLst>
              <a:gd name="T0" fmla="*/ 0 w 41"/>
              <a:gd name="T1" fmla="*/ 0 h 43"/>
              <a:gd name="T2" fmla="*/ 49341359 w 41"/>
              <a:gd name="T3" fmla="*/ 25122963 h 43"/>
              <a:gd name="T4" fmla="*/ 119000549 w 41"/>
              <a:gd name="T5" fmla="*/ 135033488 h 43"/>
              <a:gd name="T6" fmla="*/ 81267920 w 41"/>
              <a:gd name="T7" fmla="*/ 135033488 h 43"/>
              <a:gd name="T8" fmla="*/ 26122196 w 41"/>
              <a:gd name="T9" fmla="*/ 69086819 h 43"/>
              <a:gd name="T10" fmla="*/ 0 w 41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0" name="Freeform 467"/>
          <p:cNvSpPr>
            <a:spLocks/>
          </p:cNvSpPr>
          <p:nvPr/>
        </p:nvSpPr>
        <p:spPr bwMode="auto">
          <a:xfrm>
            <a:off x="7576039" y="2317750"/>
            <a:ext cx="212481" cy="273050"/>
          </a:xfrm>
          <a:custGeom>
            <a:avLst/>
            <a:gdLst>
              <a:gd name="T0" fmla="*/ 22917246 w 136"/>
              <a:gd name="T1" fmla="*/ 61312300 h 152"/>
              <a:gd name="T2" fmla="*/ 22917246 w 136"/>
              <a:gd name="T3" fmla="*/ 25815800 h 152"/>
              <a:gd name="T4" fmla="*/ 0 w 136"/>
              <a:gd name="T5" fmla="*/ 0 h 152"/>
              <a:gd name="T6" fmla="*/ 57294809 w 136"/>
              <a:gd name="T7" fmla="*/ 0 h 152"/>
              <a:gd name="T8" fmla="*/ 329446420 w 136"/>
              <a:gd name="T9" fmla="*/ 283975593 h 152"/>
              <a:gd name="T10" fmla="*/ 263556797 w 136"/>
              <a:gd name="T11" fmla="*/ 283975593 h 152"/>
              <a:gd name="T12" fmla="*/ 263556797 w 136"/>
              <a:gd name="T13" fmla="*/ 358194894 h 152"/>
              <a:gd name="T14" fmla="*/ 389606730 w 136"/>
              <a:gd name="T15" fmla="*/ 461459889 h 152"/>
              <a:gd name="T16" fmla="*/ 329446420 w 136"/>
              <a:gd name="T17" fmla="*/ 461459889 h 152"/>
              <a:gd name="T18" fmla="*/ 329446420 w 136"/>
              <a:gd name="T19" fmla="*/ 490501990 h 152"/>
              <a:gd name="T20" fmla="*/ 297934359 w 136"/>
              <a:gd name="T21" fmla="*/ 461459889 h 152"/>
              <a:gd name="T22" fmla="*/ 263556797 w 136"/>
              <a:gd name="T23" fmla="*/ 358194894 h 152"/>
              <a:gd name="T24" fmla="*/ 22917246 w 136"/>
              <a:gd name="T25" fmla="*/ 61312300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1" name="Freeform 468"/>
          <p:cNvSpPr>
            <a:spLocks/>
          </p:cNvSpPr>
          <p:nvPr/>
        </p:nvSpPr>
        <p:spPr bwMode="auto">
          <a:xfrm>
            <a:off x="7576039" y="2317750"/>
            <a:ext cx="212481" cy="273050"/>
          </a:xfrm>
          <a:custGeom>
            <a:avLst/>
            <a:gdLst>
              <a:gd name="T0" fmla="*/ 22917246 w 136"/>
              <a:gd name="T1" fmla="*/ 61312300 h 152"/>
              <a:gd name="T2" fmla="*/ 22917246 w 136"/>
              <a:gd name="T3" fmla="*/ 25815800 h 152"/>
              <a:gd name="T4" fmla="*/ 0 w 136"/>
              <a:gd name="T5" fmla="*/ 0 h 152"/>
              <a:gd name="T6" fmla="*/ 57294809 w 136"/>
              <a:gd name="T7" fmla="*/ 0 h 152"/>
              <a:gd name="T8" fmla="*/ 329446420 w 136"/>
              <a:gd name="T9" fmla="*/ 283975593 h 152"/>
              <a:gd name="T10" fmla="*/ 263556797 w 136"/>
              <a:gd name="T11" fmla="*/ 283975593 h 152"/>
              <a:gd name="T12" fmla="*/ 263556797 w 136"/>
              <a:gd name="T13" fmla="*/ 358194894 h 152"/>
              <a:gd name="T14" fmla="*/ 389606730 w 136"/>
              <a:gd name="T15" fmla="*/ 461459889 h 152"/>
              <a:gd name="T16" fmla="*/ 329446420 w 136"/>
              <a:gd name="T17" fmla="*/ 461459889 h 152"/>
              <a:gd name="T18" fmla="*/ 329446420 w 136"/>
              <a:gd name="T19" fmla="*/ 490501990 h 152"/>
              <a:gd name="T20" fmla="*/ 297934359 w 136"/>
              <a:gd name="T21" fmla="*/ 461459889 h 152"/>
              <a:gd name="T22" fmla="*/ 263556797 w 136"/>
              <a:gd name="T23" fmla="*/ 358194894 h 152"/>
              <a:gd name="T24" fmla="*/ 22917246 w 136"/>
              <a:gd name="T25" fmla="*/ 61312300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2" name="Freeform 469"/>
          <p:cNvSpPr>
            <a:spLocks/>
          </p:cNvSpPr>
          <p:nvPr/>
        </p:nvSpPr>
        <p:spPr bwMode="auto">
          <a:xfrm>
            <a:off x="7620000" y="4505325"/>
            <a:ext cx="118697" cy="52388"/>
          </a:xfrm>
          <a:custGeom>
            <a:avLst/>
            <a:gdLst>
              <a:gd name="T0" fmla="*/ 0 w 76"/>
              <a:gd name="T1" fmla="*/ 94638019 h 29"/>
              <a:gd name="T2" fmla="*/ 40077157 w 76"/>
              <a:gd name="T3" fmla="*/ 65268222 h 29"/>
              <a:gd name="T4" fmla="*/ 100193739 w 76"/>
              <a:gd name="T5" fmla="*/ 0 h 29"/>
              <a:gd name="T6" fmla="*/ 217564128 w 76"/>
              <a:gd name="T7" fmla="*/ 0 h 29"/>
              <a:gd name="T8" fmla="*/ 100193739 w 76"/>
              <a:gd name="T9" fmla="*/ 39160933 h 29"/>
              <a:gd name="T10" fmla="*/ 65842132 w 76"/>
              <a:gd name="T11" fmla="*/ 94638019 h 29"/>
              <a:gd name="T12" fmla="*/ 0 w 76"/>
              <a:gd name="T13" fmla="*/ 946380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3" name="Freeform 470"/>
          <p:cNvSpPr>
            <a:spLocks/>
          </p:cNvSpPr>
          <p:nvPr/>
        </p:nvSpPr>
        <p:spPr bwMode="auto">
          <a:xfrm>
            <a:off x="7620000" y="4505325"/>
            <a:ext cx="118697" cy="52388"/>
          </a:xfrm>
          <a:custGeom>
            <a:avLst/>
            <a:gdLst>
              <a:gd name="T0" fmla="*/ 0 w 76"/>
              <a:gd name="T1" fmla="*/ 94638019 h 29"/>
              <a:gd name="T2" fmla="*/ 40077157 w 76"/>
              <a:gd name="T3" fmla="*/ 65268222 h 29"/>
              <a:gd name="T4" fmla="*/ 100193739 w 76"/>
              <a:gd name="T5" fmla="*/ 0 h 29"/>
              <a:gd name="T6" fmla="*/ 217564128 w 76"/>
              <a:gd name="T7" fmla="*/ 0 h 29"/>
              <a:gd name="T8" fmla="*/ 100193739 w 76"/>
              <a:gd name="T9" fmla="*/ 39160933 h 29"/>
              <a:gd name="T10" fmla="*/ 65842132 w 76"/>
              <a:gd name="T11" fmla="*/ 94638019 h 29"/>
              <a:gd name="T12" fmla="*/ 0 w 76"/>
              <a:gd name="T13" fmla="*/ 946380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solidFill>
            <a:srgbClr val="940000"/>
          </a:solidFill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784" name="Freeform 471"/>
          <p:cNvSpPr>
            <a:spLocks/>
          </p:cNvSpPr>
          <p:nvPr/>
        </p:nvSpPr>
        <p:spPr bwMode="auto">
          <a:xfrm>
            <a:off x="4983774" y="5214938"/>
            <a:ext cx="49823" cy="68262"/>
          </a:xfrm>
          <a:custGeom>
            <a:avLst/>
            <a:gdLst>
              <a:gd name="T0" fmla="*/ 91040645 w 32"/>
              <a:gd name="T1" fmla="*/ 25815611 h 38"/>
              <a:gd name="T2" fmla="*/ 91040645 w 32"/>
              <a:gd name="T3" fmla="*/ 0 h 38"/>
              <a:gd name="T4" fmla="*/ 54055963 w 32"/>
              <a:gd name="T5" fmla="*/ 0 h 38"/>
              <a:gd name="T6" fmla="*/ 0 w 32"/>
              <a:gd name="T7" fmla="*/ 54857499 h 38"/>
              <a:gd name="T8" fmla="*/ 31295380 w 32"/>
              <a:gd name="T9" fmla="*/ 122623701 h 38"/>
              <a:gd name="T10" fmla="*/ 91040645 w 32"/>
              <a:gd name="T11" fmla="*/ 54857499 h 38"/>
              <a:gd name="T12" fmla="*/ 91040645 w 32"/>
              <a:gd name="T13" fmla="*/ 25815611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5" name="Freeform 472"/>
          <p:cNvSpPr>
            <a:spLocks/>
          </p:cNvSpPr>
          <p:nvPr/>
        </p:nvSpPr>
        <p:spPr bwMode="auto">
          <a:xfrm>
            <a:off x="4983774" y="5214938"/>
            <a:ext cx="49823" cy="68262"/>
          </a:xfrm>
          <a:custGeom>
            <a:avLst/>
            <a:gdLst>
              <a:gd name="T0" fmla="*/ 91040645 w 32"/>
              <a:gd name="T1" fmla="*/ 25815611 h 38"/>
              <a:gd name="T2" fmla="*/ 91040645 w 32"/>
              <a:gd name="T3" fmla="*/ 0 h 38"/>
              <a:gd name="T4" fmla="*/ 54055963 w 32"/>
              <a:gd name="T5" fmla="*/ 0 h 38"/>
              <a:gd name="T6" fmla="*/ 0 w 32"/>
              <a:gd name="T7" fmla="*/ 54857499 h 38"/>
              <a:gd name="T8" fmla="*/ 31295380 w 32"/>
              <a:gd name="T9" fmla="*/ 122623701 h 38"/>
              <a:gd name="T10" fmla="*/ 91040645 w 32"/>
              <a:gd name="T11" fmla="*/ 54857499 h 38"/>
              <a:gd name="T12" fmla="*/ 91040645 w 32"/>
              <a:gd name="T13" fmla="*/ 25815611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6" name="Freeform 473"/>
          <p:cNvSpPr>
            <a:spLocks/>
          </p:cNvSpPr>
          <p:nvPr/>
        </p:nvSpPr>
        <p:spPr bwMode="auto">
          <a:xfrm>
            <a:off x="4050323" y="2281238"/>
            <a:ext cx="112835" cy="127000"/>
          </a:xfrm>
          <a:custGeom>
            <a:avLst/>
            <a:gdLst>
              <a:gd name="T0" fmla="*/ 115294203 w 72"/>
              <a:gd name="T1" fmla="*/ 35195099 h 71"/>
              <a:gd name="T2" fmla="*/ 141235823 w 72"/>
              <a:gd name="T3" fmla="*/ 0 h 71"/>
              <a:gd name="T4" fmla="*/ 115294203 w 72"/>
              <a:gd name="T5" fmla="*/ 0 h 71"/>
              <a:gd name="T6" fmla="*/ 80705942 w 72"/>
              <a:gd name="T7" fmla="*/ 35195099 h 71"/>
              <a:gd name="T8" fmla="*/ 115294203 w 72"/>
              <a:gd name="T9" fmla="*/ 35195099 h 71"/>
              <a:gd name="T10" fmla="*/ 80705942 w 72"/>
              <a:gd name="T11" fmla="*/ 63991901 h 71"/>
              <a:gd name="T12" fmla="*/ 57647101 w 72"/>
              <a:gd name="T13" fmla="*/ 63991901 h 71"/>
              <a:gd name="T14" fmla="*/ 23058841 w 72"/>
              <a:gd name="T15" fmla="*/ 63991901 h 71"/>
              <a:gd name="T16" fmla="*/ 57647101 w 72"/>
              <a:gd name="T17" fmla="*/ 89588662 h 71"/>
              <a:gd name="T18" fmla="*/ 23058841 w 72"/>
              <a:gd name="T19" fmla="*/ 89588662 h 71"/>
              <a:gd name="T20" fmla="*/ 80705942 w 72"/>
              <a:gd name="T21" fmla="*/ 124783761 h 71"/>
              <a:gd name="T22" fmla="*/ 23058841 w 72"/>
              <a:gd name="T23" fmla="*/ 198372211 h 71"/>
              <a:gd name="T24" fmla="*/ 0 w 72"/>
              <a:gd name="T25" fmla="*/ 198372211 h 71"/>
              <a:gd name="T26" fmla="*/ 23058841 w 72"/>
              <a:gd name="T27" fmla="*/ 227169014 h 71"/>
              <a:gd name="T28" fmla="*/ 164294663 w 72"/>
              <a:gd name="T29" fmla="*/ 198372211 h 71"/>
              <a:gd name="T30" fmla="*/ 207529565 w 72"/>
              <a:gd name="T31" fmla="*/ 124783761 h 71"/>
              <a:gd name="T32" fmla="*/ 207529565 w 72"/>
              <a:gd name="T33" fmla="*/ 63991901 h 71"/>
              <a:gd name="T34" fmla="*/ 141235823 w 72"/>
              <a:gd name="T35" fmla="*/ 63991901 h 71"/>
              <a:gd name="T36" fmla="*/ 115294203 w 72"/>
              <a:gd name="T37" fmla="*/ 35195099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7" name="Freeform 474"/>
          <p:cNvSpPr>
            <a:spLocks/>
          </p:cNvSpPr>
          <p:nvPr/>
        </p:nvSpPr>
        <p:spPr bwMode="auto">
          <a:xfrm>
            <a:off x="4050323" y="2281238"/>
            <a:ext cx="112835" cy="127000"/>
          </a:xfrm>
          <a:custGeom>
            <a:avLst/>
            <a:gdLst>
              <a:gd name="T0" fmla="*/ 115294203 w 72"/>
              <a:gd name="T1" fmla="*/ 35195099 h 71"/>
              <a:gd name="T2" fmla="*/ 141235823 w 72"/>
              <a:gd name="T3" fmla="*/ 0 h 71"/>
              <a:gd name="T4" fmla="*/ 115294203 w 72"/>
              <a:gd name="T5" fmla="*/ 0 h 71"/>
              <a:gd name="T6" fmla="*/ 80705942 w 72"/>
              <a:gd name="T7" fmla="*/ 35195099 h 71"/>
              <a:gd name="T8" fmla="*/ 115294203 w 72"/>
              <a:gd name="T9" fmla="*/ 35195099 h 71"/>
              <a:gd name="T10" fmla="*/ 80705942 w 72"/>
              <a:gd name="T11" fmla="*/ 63991901 h 71"/>
              <a:gd name="T12" fmla="*/ 57647101 w 72"/>
              <a:gd name="T13" fmla="*/ 63991901 h 71"/>
              <a:gd name="T14" fmla="*/ 23058841 w 72"/>
              <a:gd name="T15" fmla="*/ 63991901 h 71"/>
              <a:gd name="T16" fmla="*/ 57647101 w 72"/>
              <a:gd name="T17" fmla="*/ 89588662 h 71"/>
              <a:gd name="T18" fmla="*/ 23058841 w 72"/>
              <a:gd name="T19" fmla="*/ 89588662 h 71"/>
              <a:gd name="T20" fmla="*/ 80705942 w 72"/>
              <a:gd name="T21" fmla="*/ 124783761 h 71"/>
              <a:gd name="T22" fmla="*/ 23058841 w 72"/>
              <a:gd name="T23" fmla="*/ 198372211 h 71"/>
              <a:gd name="T24" fmla="*/ 0 w 72"/>
              <a:gd name="T25" fmla="*/ 198372211 h 71"/>
              <a:gd name="T26" fmla="*/ 23058841 w 72"/>
              <a:gd name="T27" fmla="*/ 227169014 h 71"/>
              <a:gd name="T28" fmla="*/ 164294663 w 72"/>
              <a:gd name="T29" fmla="*/ 198372211 h 71"/>
              <a:gd name="T30" fmla="*/ 207529565 w 72"/>
              <a:gd name="T31" fmla="*/ 124783761 h 71"/>
              <a:gd name="T32" fmla="*/ 207529565 w 72"/>
              <a:gd name="T33" fmla="*/ 63991901 h 71"/>
              <a:gd name="T34" fmla="*/ 141235823 w 72"/>
              <a:gd name="T35" fmla="*/ 63991901 h 71"/>
              <a:gd name="T36" fmla="*/ 115294203 w 72"/>
              <a:gd name="T37" fmla="*/ 35195099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8" name="Freeform 475"/>
          <p:cNvSpPr>
            <a:spLocks/>
          </p:cNvSpPr>
          <p:nvPr/>
        </p:nvSpPr>
        <p:spPr bwMode="auto">
          <a:xfrm>
            <a:off x="4375639" y="2332039"/>
            <a:ext cx="98181" cy="92075"/>
          </a:xfrm>
          <a:custGeom>
            <a:avLst/>
            <a:gdLst>
              <a:gd name="T0" fmla="*/ 0 w 63"/>
              <a:gd name="T1" fmla="*/ 136895666 h 51"/>
              <a:gd name="T2" fmla="*/ 54157338 w 63"/>
              <a:gd name="T3" fmla="*/ 136895666 h 51"/>
              <a:gd name="T4" fmla="*/ 114014383 w 63"/>
              <a:gd name="T5" fmla="*/ 166231483 h 51"/>
              <a:gd name="T6" fmla="*/ 114014383 w 63"/>
              <a:gd name="T7" fmla="*/ 110820387 h 51"/>
              <a:gd name="T8" fmla="*/ 153919079 w 63"/>
              <a:gd name="T9" fmla="*/ 65189100 h 51"/>
              <a:gd name="T10" fmla="*/ 179572822 w 63"/>
              <a:gd name="T11" fmla="*/ 0 h 51"/>
              <a:gd name="T12" fmla="*/ 91212182 w 63"/>
              <a:gd name="T13" fmla="*/ 35853283 h 51"/>
              <a:gd name="T14" fmla="*/ 114014383 w 63"/>
              <a:gd name="T15" fmla="*/ 65189100 h 51"/>
              <a:gd name="T16" fmla="*/ 91212182 w 63"/>
              <a:gd name="T17" fmla="*/ 65189100 h 51"/>
              <a:gd name="T18" fmla="*/ 54157338 w 63"/>
              <a:gd name="T19" fmla="*/ 65189100 h 51"/>
              <a:gd name="T20" fmla="*/ 54157338 w 63"/>
              <a:gd name="T21" fmla="*/ 35853283 h 51"/>
              <a:gd name="T22" fmla="*/ 0 w 63"/>
              <a:gd name="T23" fmla="*/ 136895666 h 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89" name="Freeform 476"/>
          <p:cNvSpPr>
            <a:spLocks/>
          </p:cNvSpPr>
          <p:nvPr/>
        </p:nvSpPr>
        <p:spPr bwMode="auto">
          <a:xfrm>
            <a:off x="4375639" y="2332039"/>
            <a:ext cx="98181" cy="92075"/>
          </a:xfrm>
          <a:custGeom>
            <a:avLst/>
            <a:gdLst>
              <a:gd name="T0" fmla="*/ 0 w 63"/>
              <a:gd name="T1" fmla="*/ 136895666 h 51"/>
              <a:gd name="T2" fmla="*/ 54157338 w 63"/>
              <a:gd name="T3" fmla="*/ 136895666 h 51"/>
              <a:gd name="T4" fmla="*/ 114014383 w 63"/>
              <a:gd name="T5" fmla="*/ 166231483 h 51"/>
              <a:gd name="T6" fmla="*/ 114014383 w 63"/>
              <a:gd name="T7" fmla="*/ 110820387 h 51"/>
              <a:gd name="T8" fmla="*/ 153919079 w 63"/>
              <a:gd name="T9" fmla="*/ 65189100 h 51"/>
              <a:gd name="T10" fmla="*/ 179572822 w 63"/>
              <a:gd name="T11" fmla="*/ 0 h 51"/>
              <a:gd name="T12" fmla="*/ 91212182 w 63"/>
              <a:gd name="T13" fmla="*/ 35853283 h 51"/>
              <a:gd name="T14" fmla="*/ 114014383 w 63"/>
              <a:gd name="T15" fmla="*/ 65189100 h 51"/>
              <a:gd name="T16" fmla="*/ 91212182 w 63"/>
              <a:gd name="T17" fmla="*/ 65189100 h 51"/>
              <a:gd name="T18" fmla="*/ 54157338 w 63"/>
              <a:gd name="T19" fmla="*/ 65189100 h 51"/>
              <a:gd name="T20" fmla="*/ 54157338 w 63"/>
              <a:gd name="T21" fmla="*/ 35853283 h 51"/>
              <a:gd name="T22" fmla="*/ 0 w 63"/>
              <a:gd name="T23" fmla="*/ 136895666 h 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90" name="Freeform 477"/>
          <p:cNvSpPr>
            <a:spLocks/>
          </p:cNvSpPr>
          <p:nvPr/>
        </p:nvSpPr>
        <p:spPr bwMode="auto">
          <a:xfrm>
            <a:off x="4576397" y="2409826"/>
            <a:ext cx="161192" cy="93663"/>
          </a:xfrm>
          <a:custGeom>
            <a:avLst/>
            <a:gdLst>
              <a:gd name="T0" fmla="*/ 109225394 w 103"/>
              <a:gd name="T1" fmla="*/ 25955458 h 52"/>
              <a:gd name="T2" fmla="*/ 175335368 w 103"/>
              <a:gd name="T3" fmla="*/ 25955458 h 52"/>
              <a:gd name="T4" fmla="*/ 209826348 w 103"/>
              <a:gd name="T5" fmla="*/ 61642862 h 52"/>
              <a:gd name="T6" fmla="*/ 235696279 w 103"/>
              <a:gd name="T7" fmla="*/ 61642862 h 52"/>
              <a:gd name="T8" fmla="*/ 296057191 w 103"/>
              <a:gd name="T9" fmla="*/ 94086285 h 52"/>
              <a:gd name="T10" fmla="*/ 209826348 w 103"/>
              <a:gd name="T11" fmla="*/ 168706876 h 52"/>
              <a:gd name="T12" fmla="*/ 140842692 w 103"/>
              <a:gd name="T13" fmla="*/ 120041743 h 52"/>
              <a:gd name="T14" fmla="*/ 109225394 w 103"/>
              <a:gd name="T15" fmla="*/ 168706876 h 52"/>
              <a:gd name="T16" fmla="*/ 83355464 w 103"/>
              <a:gd name="T17" fmla="*/ 168706876 h 52"/>
              <a:gd name="T18" fmla="*/ 25868235 w 103"/>
              <a:gd name="T19" fmla="*/ 94086285 h 52"/>
              <a:gd name="T20" fmla="*/ 0 w 103"/>
              <a:gd name="T21" fmla="*/ 61642862 h 52"/>
              <a:gd name="T22" fmla="*/ 109225394 w 103"/>
              <a:gd name="T23" fmla="*/ 0 h 52"/>
              <a:gd name="T24" fmla="*/ 109225394 w 103"/>
              <a:gd name="T25" fmla="*/ 25955458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91" name="Freeform 478"/>
          <p:cNvSpPr>
            <a:spLocks/>
          </p:cNvSpPr>
          <p:nvPr/>
        </p:nvSpPr>
        <p:spPr bwMode="auto">
          <a:xfrm>
            <a:off x="4576397" y="2409826"/>
            <a:ext cx="161192" cy="93663"/>
          </a:xfrm>
          <a:custGeom>
            <a:avLst/>
            <a:gdLst>
              <a:gd name="T0" fmla="*/ 109225394 w 103"/>
              <a:gd name="T1" fmla="*/ 25955458 h 52"/>
              <a:gd name="T2" fmla="*/ 175335368 w 103"/>
              <a:gd name="T3" fmla="*/ 25955458 h 52"/>
              <a:gd name="T4" fmla="*/ 209826348 w 103"/>
              <a:gd name="T5" fmla="*/ 61642862 h 52"/>
              <a:gd name="T6" fmla="*/ 235696279 w 103"/>
              <a:gd name="T7" fmla="*/ 61642862 h 52"/>
              <a:gd name="T8" fmla="*/ 296057191 w 103"/>
              <a:gd name="T9" fmla="*/ 94086285 h 52"/>
              <a:gd name="T10" fmla="*/ 209826348 w 103"/>
              <a:gd name="T11" fmla="*/ 168706876 h 52"/>
              <a:gd name="T12" fmla="*/ 140842692 w 103"/>
              <a:gd name="T13" fmla="*/ 120041743 h 52"/>
              <a:gd name="T14" fmla="*/ 109225394 w 103"/>
              <a:gd name="T15" fmla="*/ 168706876 h 52"/>
              <a:gd name="T16" fmla="*/ 83355464 w 103"/>
              <a:gd name="T17" fmla="*/ 168706876 h 52"/>
              <a:gd name="T18" fmla="*/ 25868235 w 103"/>
              <a:gd name="T19" fmla="*/ 94086285 h 52"/>
              <a:gd name="T20" fmla="*/ 0 w 103"/>
              <a:gd name="T21" fmla="*/ 61642862 h 52"/>
              <a:gd name="T22" fmla="*/ 109225394 w 103"/>
              <a:gd name="T23" fmla="*/ 0 h 52"/>
              <a:gd name="T24" fmla="*/ 109225394 w 103"/>
              <a:gd name="T25" fmla="*/ 25955458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92" name="Rectangle 479"/>
          <p:cNvSpPr>
            <a:spLocks noChangeArrowheads="1"/>
          </p:cNvSpPr>
          <p:nvPr/>
        </p:nvSpPr>
        <p:spPr bwMode="auto">
          <a:xfrm>
            <a:off x="783981" y="47625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4007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34007C"/>
              </a:buClr>
              <a:defRPr sz="2400">
                <a:solidFill>
                  <a:srgbClr val="383838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34007C"/>
              </a:buClr>
              <a:buSzPct val="115000"/>
              <a:buFont typeface="Wingdings" pitchFamily="2" charset="2"/>
              <a:buChar char="§"/>
              <a:defRPr sz="2400">
                <a:solidFill>
                  <a:srgbClr val="383838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rgbClr val="383838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383838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383838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83838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83838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83838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383838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IE" altLang="en-US" b="1" dirty="0" smtClean="0">
                <a:solidFill>
                  <a:schemeClr val="tx1"/>
                </a:solidFill>
              </a:rPr>
              <a:t>Countries in which at least one region will participate in the peer review on cluster policies</a:t>
            </a:r>
            <a:endParaRPr lang="en-IE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6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1138"/>
            <a:ext cx="744855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Key dimensions </a:t>
            </a:r>
            <a:r>
              <a:rPr lang="en-US" dirty="0" smtClean="0">
                <a:solidFill>
                  <a:srgbClr val="FFFFFF"/>
                </a:solidFill>
              </a:rPr>
              <a:t>of policy </a:t>
            </a:r>
            <a:r>
              <a:rPr lang="en-US" dirty="0" smtClean="0">
                <a:solidFill>
                  <a:srgbClr val="FFFFFF"/>
                </a:solidFill>
              </a:rPr>
              <a:t>conducive to </a:t>
            </a:r>
            <a:r>
              <a:rPr lang="en-US" dirty="0" err="1" smtClean="0">
                <a:solidFill>
                  <a:srgbClr val="FFFFFF"/>
                </a:solidFill>
              </a:rPr>
              <a:t>bioeconomy</a:t>
            </a:r>
            <a:r>
              <a:rPr lang="en-US" dirty="0" smtClean="0">
                <a:solidFill>
                  <a:srgbClr val="FFFFFF"/>
                </a:solidFill>
              </a:rPr>
              <a:t> identified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Bio economy </a:t>
            </a:r>
            <a:r>
              <a:rPr lang="en-US" dirty="0" smtClean="0">
                <a:solidFill>
                  <a:srgbClr val="FFFFFF"/>
                </a:solidFill>
              </a:rPr>
              <a:t>-  </a:t>
            </a:r>
            <a:r>
              <a:rPr lang="en-US" dirty="0" smtClean="0">
                <a:solidFill>
                  <a:srgbClr val="FFFFFF"/>
                </a:solidFill>
              </a:rPr>
              <a:t>strategic policy </a:t>
            </a:r>
            <a:r>
              <a:rPr lang="en-US" dirty="0" smtClean="0">
                <a:solidFill>
                  <a:srgbClr val="FFFFFF"/>
                </a:solidFill>
              </a:rPr>
              <a:t>objective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Involvement of relevant actors in the policy development process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Financial support through thematic and generic </a:t>
            </a:r>
            <a:r>
              <a:rPr lang="en-US" dirty="0" err="1" smtClean="0">
                <a:solidFill>
                  <a:srgbClr val="FFFFFF"/>
                </a:solidFill>
              </a:rPr>
              <a:t>programmes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Innovation hubs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Clusters as catalysts and cross-border collaboration.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Slovenia has to improve all of above mention </a:t>
            </a:r>
            <a:r>
              <a:rPr lang="en-US" sz="2800" b="1" dirty="0" smtClean="0">
                <a:solidFill>
                  <a:srgbClr val="FFFFFF"/>
                </a:solidFill>
              </a:rPr>
              <a:t>dimensions! 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1138"/>
            <a:ext cx="7115175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…….reflecting in low intensity of services </a:t>
            </a:r>
            <a:r>
              <a:rPr lang="en-GB" dirty="0" smtClean="0">
                <a:solidFill>
                  <a:prstClr val="black"/>
                </a:solidFill>
              </a:rPr>
              <a:t>offered by cluster organizations …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577607"/>
            <a:ext cx="7764288" cy="4806366"/>
            <a:chOff x="689856" y="1025817"/>
            <a:chExt cx="7764288" cy="48063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5" t="8777" r="3100"/>
            <a:stretch/>
          </p:blipFill>
          <p:spPr bwMode="auto">
            <a:xfrm>
              <a:off x="773646" y="1025817"/>
              <a:ext cx="7537276" cy="48063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6"/>
            <p:cNvSpPr/>
            <p:nvPr/>
          </p:nvSpPr>
          <p:spPr>
            <a:xfrm>
              <a:off x="928006" y="1385857"/>
              <a:ext cx="2808312" cy="72008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Ellipse 7"/>
            <p:cNvSpPr/>
            <p:nvPr/>
          </p:nvSpPr>
          <p:spPr>
            <a:xfrm>
              <a:off x="5370376" y="1385857"/>
              <a:ext cx="2808312" cy="72008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Ellipse 8"/>
            <p:cNvSpPr/>
            <p:nvPr/>
          </p:nvSpPr>
          <p:spPr>
            <a:xfrm>
              <a:off x="5645832" y="2499885"/>
              <a:ext cx="2808312" cy="72008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Ellipse 9"/>
            <p:cNvSpPr/>
            <p:nvPr/>
          </p:nvSpPr>
          <p:spPr>
            <a:xfrm>
              <a:off x="689856" y="3618105"/>
              <a:ext cx="2808312" cy="72008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Ellipse 10"/>
            <p:cNvSpPr/>
            <p:nvPr/>
          </p:nvSpPr>
          <p:spPr>
            <a:xfrm>
              <a:off x="5586400" y="3618105"/>
              <a:ext cx="2808312" cy="72008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Plus 10"/>
            <p:cNvSpPr/>
            <p:nvPr/>
          </p:nvSpPr>
          <p:spPr>
            <a:xfrm>
              <a:off x="6666520" y="2139885"/>
              <a:ext cx="360000" cy="3600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Plus 11"/>
            <p:cNvSpPr/>
            <p:nvPr/>
          </p:nvSpPr>
          <p:spPr>
            <a:xfrm>
              <a:off x="6666520" y="3234539"/>
              <a:ext cx="360000" cy="3600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Pfeil nach rechts 13"/>
            <p:cNvSpPr/>
            <p:nvPr/>
          </p:nvSpPr>
          <p:spPr>
            <a:xfrm rot="10800000">
              <a:off x="3970910" y="1601881"/>
              <a:ext cx="1111434" cy="2160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" name="Pfeil nach rechts 14"/>
            <p:cNvSpPr/>
            <p:nvPr/>
          </p:nvSpPr>
          <p:spPr>
            <a:xfrm rot="10800000">
              <a:off x="3970910" y="3978145"/>
              <a:ext cx="1111434" cy="2160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Topics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Evolution of Cluster policy in Europe 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Role of clusters in </a:t>
            </a:r>
            <a:r>
              <a:rPr lang="en-US" sz="3600" dirty="0">
                <a:solidFill>
                  <a:srgbClr val="FFFFFF"/>
                </a:solidFill>
              </a:rPr>
              <a:t>e</a:t>
            </a:r>
            <a:r>
              <a:rPr lang="en-US" sz="3600" dirty="0" smtClean="0">
                <a:solidFill>
                  <a:srgbClr val="FFFFFF"/>
                </a:solidFill>
              </a:rPr>
              <a:t>merging industries and new policy tools 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What is there for Danube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07" y="5638800"/>
            <a:ext cx="1848283" cy="9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3" y="2246202"/>
            <a:ext cx="4608633" cy="353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67" y="2246202"/>
            <a:ext cx="4149022" cy="33084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…. Reflecting in weak </a:t>
            </a:r>
            <a:r>
              <a:rPr lang="en-US" dirty="0" smtClean="0"/>
              <a:t>inter regional </a:t>
            </a:r>
            <a:r>
              <a:rPr lang="en-US" dirty="0" smtClean="0"/>
              <a:t>and cross regional cooperation models ….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53281" y="3656806"/>
            <a:ext cx="7772400" cy="1500187"/>
          </a:xfrm>
          <a:ln>
            <a:noFill/>
          </a:ln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Opportunity for Danube </a:t>
            </a:r>
          </a:p>
          <a:p>
            <a:r>
              <a:rPr lang="sl-SI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Bio Based Value chains</a:t>
            </a:r>
            <a:endParaRPr lang="en-US" sz="3600" dirty="0">
              <a:solidFill>
                <a:srgbClr val="FFFFFF"/>
              </a:solidFill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791867" y="1187514"/>
            <a:ext cx="1871663" cy="1611313"/>
            <a:chOff x="2948" y="1946"/>
            <a:chExt cx="1179" cy="1015"/>
          </a:xfrm>
          <a:noFill/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48" y="1946"/>
              <a:ext cx="1179" cy="101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3332" y="2082"/>
              <a:ext cx="106" cy="5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3415" y="2123"/>
              <a:ext cx="65" cy="12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3564" y="2095"/>
              <a:ext cx="85" cy="26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980" y="1999"/>
              <a:ext cx="348" cy="192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003" y="2610"/>
              <a:ext cx="350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438" y="2061"/>
              <a:ext cx="123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972" y="2235"/>
              <a:ext cx="123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848" y="2701"/>
              <a:ext cx="123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442" y="2832"/>
              <a:ext cx="122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580" y="2723"/>
              <a:ext cx="123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373" y="2247"/>
              <a:ext cx="92" cy="39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638" y="2112"/>
              <a:ext cx="68" cy="2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3148" y="2367"/>
              <a:ext cx="96" cy="28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035" y="2325"/>
              <a:ext cx="122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217" y="2400"/>
              <a:ext cx="123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>
              <a:off x="3771" y="2429"/>
              <a:ext cx="125" cy="6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466" y="2468"/>
              <a:ext cx="349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874" y="2371"/>
              <a:ext cx="122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3787" y="2630"/>
              <a:ext cx="92" cy="7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3342" y="2759"/>
              <a:ext cx="122" cy="74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3091" y="2386"/>
              <a:ext cx="50" cy="228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802" y="2827"/>
              <a:ext cx="122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 flipH="1">
              <a:off x="3877" y="2762"/>
              <a:ext cx="31" cy="64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3693" y="2777"/>
              <a:ext cx="118" cy="6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734" y="1991"/>
              <a:ext cx="350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11" y="1999"/>
              <a:ext cx="89" cy="39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3711" y="2023"/>
              <a:ext cx="46" cy="17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664" y="2045"/>
              <a:ext cx="4" cy="67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711" y="2250"/>
              <a:ext cx="123" cy="5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538" y="2328"/>
              <a:ext cx="123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3212" y="2192"/>
              <a:ext cx="305" cy="304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 flipH="1">
              <a:off x="3961" y="2296"/>
              <a:ext cx="61" cy="71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 flipH="1">
              <a:off x="3833" y="2259"/>
              <a:ext cx="142" cy="1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>
              <a:off x="3828" y="2303"/>
              <a:ext cx="56" cy="78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flipH="1">
              <a:off x="3783" y="2185"/>
              <a:ext cx="53" cy="57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flipH="1">
              <a:off x="3643" y="2296"/>
              <a:ext cx="79" cy="28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 flipV="1">
              <a:off x="3341" y="2614"/>
              <a:ext cx="151" cy="56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>
              <a:off x="3668" y="2364"/>
              <a:ext cx="208" cy="3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 flipH="1">
              <a:off x="3293" y="2293"/>
              <a:ext cx="117" cy="34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" name="Line 53"/>
            <p:cNvSpPr>
              <a:spLocks noChangeShapeType="1"/>
            </p:cNvSpPr>
            <p:nvPr/>
          </p:nvSpPr>
          <p:spPr bwMode="auto">
            <a:xfrm flipH="1">
              <a:off x="3309" y="2293"/>
              <a:ext cx="94" cy="10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" name="Line 54"/>
            <p:cNvSpPr>
              <a:spLocks noChangeShapeType="1"/>
            </p:cNvSpPr>
            <p:nvPr/>
          </p:nvSpPr>
          <p:spPr bwMode="auto">
            <a:xfrm>
              <a:off x="3690" y="2146"/>
              <a:ext cx="49" cy="106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Line 55"/>
            <p:cNvSpPr>
              <a:spLocks noChangeShapeType="1"/>
            </p:cNvSpPr>
            <p:nvPr/>
          </p:nvSpPr>
          <p:spPr bwMode="auto">
            <a:xfrm flipH="1">
              <a:off x="3506" y="2655"/>
              <a:ext cx="50" cy="18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 flipH="1">
              <a:off x="3546" y="2784"/>
              <a:ext cx="70" cy="49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3574" y="2862"/>
              <a:ext cx="233" cy="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9"/>
          <p:cNvGrpSpPr>
            <a:grpSpLocks/>
          </p:cNvGrpSpPr>
          <p:nvPr/>
        </p:nvGrpSpPr>
        <p:grpSpPr bwMode="auto">
          <a:xfrm>
            <a:off x="4791868" y="660550"/>
            <a:ext cx="4152900" cy="3087687"/>
            <a:chOff x="2948" y="1645"/>
            <a:chExt cx="2616" cy="1945"/>
          </a:xfrm>
          <a:noFill/>
        </p:grpSpPr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4301" y="1645"/>
              <a:ext cx="1263" cy="1322"/>
              <a:chOff x="4301" y="1645"/>
              <a:chExt cx="1263" cy="1322"/>
            </a:xfrm>
            <a:grpFill/>
          </p:grpSpPr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4301" y="1951"/>
                <a:ext cx="1179" cy="1016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56" name="Line 62"/>
              <p:cNvSpPr>
                <a:spLocks noChangeShapeType="1"/>
              </p:cNvSpPr>
              <p:nvPr/>
            </p:nvSpPr>
            <p:spPr bwMode="auto">
              <a:xfrm>
                <a:off x="4688" y="2062"/>
                <a:ext cx="108" cy="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57" name="Line 63"/>
              <p:cNvSpPr>
                <a:spLocks noChangeShapeType="1"/>
              </p:cNvSpPr>
              <p:nvPr/>
            </p:nvSpPr>
            <p:spPr bwMode="auto">
              <a:xfrm flipH="1">
                <a:off x="4771" y="2103"/>
                <a:ext cx="65" cy="122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58" name="Line 64"/>
              <p:cNvSpPr>
                <a:spLocks noChangeShapeType="1"/>
              </p:cNvSpPr>
              <p:nvPr/>
            </p:nvSpPr>
            <p:spPr bwMode="auto">
              <a:xfrm>
                <a:off x="4921" y="2075"/>
                <a:ext cx="85" cy="26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4336" y="1979"/>
                <a:ext cx="349" cy="193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4360" y="2590"/>
                <a:ext cx="349" cy="193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4795" y="2042"/>
                <a:ext cx="122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5328" y="2215"/>
                <a:ext cx="123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5205" y="2682"/>
                <a:ext cx="123" cy="53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4798" y="2812"/>
                <a:ext cx="123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4936" y="2703"/>
                <a:ext cx="124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731" y="2227"/>
                <a:ext cx="90" cy="39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auto">
              <a:xfrm>
                <a:off x="4996" y="2093"/>
                <a:ext cx="67" cy="27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8" name="Line 74"/>
              <p:cNvSpPr>
                <a:spLocks noChangeShapeType="1"/>
              </p:cNvSpPr>
              <p:nvPr/>
            </p:nvSpPr>
            <p:spPr bwMode="auto">
              <a:xfrm>
                <a:off x="4506" y="2347"/>
                <a:ext cx="94" cy="28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4392" y="2305"/>
                <a:ext cx="123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4574" y="2380"/>
                <a:ext cx="124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1" name="Line 77"/>
              <p:cNvSpPr>
                <a:spLocks noChangeShapeType="1"/>
              </p:cNvSpPr>
              <p:nvPr/>
            </p:nvSpPr>
            <p:spPr bwMode="auto">
              <a:xfrm flipH="1">
                <a:off x="5219" y="2408"/>
                <a:ext cx="33" cy="9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2" name="Line 78"/>
              <p:cNvSpPr>
                <a:spLocks noChangeShapeType="1"/>
              </p:cNvSpPr>
              <p:nvPr/>
            </p:nvSpPr>
            <p:spPr bwMode="auto">
              <a:xfrm flipH="1">
                <a:off x="5160" y="2443"/>
                <a:ext cx="36" cy="9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3" name="Line 79"/>
              <p:cNvSpPr>
                <a:spLocks noChangeShapeType="1"/>
              </p:cNvSpPr>
              <p:nvPr/>
            </p:nvSpPr>
            <p:spPr bwMode="auto">
              <a:xfrm flipH="1">
                <a:off x="5127" y="2474"/>
                <a:ext cx="11" cy="2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4822" y="2449"/>
                <a:ext cx="350" cy="192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5" name="Oval 74"/>
              <p:cNvSpPr>
                <a:spLocks noChangeArrowheads="1"/>
              </p:cNvSpPr>
              <p:nvPr/>
            </p:nvSpPr>
            <p:spPr bwMode="auto">
              <a:xfrm>
                <a:off x="5231" y="2352"/>
                <a:ext cx="123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6" name="Line 82"/>
              <p:cNvSpPr>
                <a:spLocks noChangeShapeType="1"/>
              </p:cNvSpPr>
              <p:nvPr/>
            </p:nvSpPr>
            <p:spPr bwMode="auto">
              <a:xfrm>
                <a:off x="5142" y="2610"/>
                <a:ext cx="94" cy="72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7" name="Line 83"/>
              <p:cNvSpPr>
                <a:spLocks noChangeShapeType="1"/>
              </p:cNvSpPr>
              <p:nvPr/>
            </p:nvSpPr>
            <p:spPr bwMode="auto">
              <a:xfrm>
                <a:off x="4697" y="2740"/>
                <a:ext cx="20" cy="1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8" name="Line 84"/>
              <p:cNvSpPr>
                <a:spLocks noChangeShapeType="1"/>
              </p:cNvSpPr>
              <p:nvPr/>
            </p:nvSpPr>
            <p:spPr bwMode="auto">
              <a:xfrm>
                <a:off x="4755" y="2777"/>
                <a:ext cx="20" cy="9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9" name="Line 85"/>
              <p:cNvSpPr>
                <a:spLocks noChangeShapeType="1"/>
              </p:cNvSpPr>
              <p:nvPr/>
            </p:nvSpPr>
            <p:spPr bwMode="auto">
              <a:xfrm>
                <a:off x="4812" y="2810"/>
                <a:ext cx="0" cy="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0" name="Line 86"/>
              <p:cNvSpPr>
                <a:spLocks noChangeShapeType="1"/>
              </p:cNvSpPr>
              <p:nvPr/>
            </p:nvSpPr>
            <p:spPr bwMode="auto">
              <a:xfrm>
                <a:off x="4446" y="2366"/>
                <a:ext cx="0" cy="2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1" name="Line 87"/>
              <p:cNvSpPr>
                <a:spLocks noChangeShapeType="1"/>
              </p:cNvSpPr>
              <p:nvPr/>
            </p:nvSpPr>
            <p:spPr bwMode="auto">
              <a:xfrm>
                <a:off x="4460" y="2423"/>
                <a:ext cx="0" cy="2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2" name="Line 88"/>
              <p:cNvSpPr>
                <a:spLocks noChangeShapeType="1"/>
              </p:cNvSpPr>
              <p:nvPr/>
            </p:nvSpPr>
            <p:spPr bwMode="auto">
              <a:xfrm>
                <a:off x="4475" y="2481"/>
                <a:ext cx="1" cy="2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3" name="Line 89"/>
              <p:cNvSpPr>
                <a:spLocks noChangeShapeType="1"/>
              </p:cNvSpPr>
              <p:nvPr/>
            </p:nvSpPr>
            <p:spPr bwMode="auto">
              <a:xfrm>
                <a:off x="4486" y="2538"/>
                <a:ext cx="6" cy="2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4" name="Line 90"/>
              <p:cNvSpPr>
                <a:spLocks noChangeShapeType="1"/>
              </p:cNvSpPr>
              <p:nvPr/>
            </p:nvSpPr>
            <p:spPr bwMode="auto">
              <a:xfrm>
                <a:off x="4500" y="2592"/>
                <a:ext cx="0" cy="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5158" y="2807"/>
                <a:ext cx="123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6" name="Line 92"/>
              <p:cNvSpPr>
                <a:spLocks noChangeShapeType="1"/>
              </p:cNvSpPr>
              <p:nvPr/>
            </p:nvSpPr>
            <p:spPr bwMode="auto">
              <a:xfrm flipH="1">
                <a:off x="5235" y="2743"/>
                <a:ext cx="30" cy="63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7" name="Line 93"/>
              <p:cNvSpPr>
                <a:spLocks noChangeShapeType="1"/>
              </p:cNvSpPr>
              <p:nvPr/>
            </p:nvSpPr>
            <p:spPr bwMode="auto">
              <a:xfrm>
                <a:off x="5048" y="2758"/>
                <a:ext cx="21" cy="7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8" name="Line 94"/>
              <p:cNvSpPr>
                <a:spLocks noChangeShapeType="1"/>
              </p:cNvSpPr>
              <p:nvPr/>
            </p:nvSpPr>
            <p:spPr bwMode="auto">
              <a:xfrm>
                <a:off x="5106" y="2789"/>
                <a:ext cx="20" cy="7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89" name="Line 95"/>
              <p:cNvSpPr>
                <a:spLocks noChangeShapeType="1"/>
              </p:cNvSpPr>
              <p:nvPr/>
            </p:nvSpPr>
            <p:spPr bwMode="auto">
              <a:xfrm>
                <a:off x="5160" y="2816"/>
                <a:ext cx="3" cy="2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5092" y="1972"/>
                <a:ext cx="349" cy="193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1" name="Oval 90"/>
              <p:cNvSpPr>
                <a:spLocks noChangeArrowheads="1"/>
              </p:cNvSpPr>
              <p:nvPr/>
            </p:nvSpPr>
            <p:spPr bwMode="auto">
              <a:xfrm>
                <a:off x="4966" y="1980"/>
                <a:ext cx="92" cy="38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2" name="Line 98"/>
              <p:cNvSpPr>
                <a:spLocks noChangeShapeType="1"/>
              </p:cNvSpPr>
              <p:nvPr/>
            </p:nvSpPr>
            <p:spPr bwMode="auto">
              <a:xfrm>
                <a:off x="5068" y="2003"/>
                <a:ext cx="47" cy="17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3" name="Line 99"/>
              <p:cNvSpPr>
                <a:spLocks noChangeShapeType="1"/>
              </p:cNvSpPr>
              <p:nvPr/>
            </p:nvSpPr>
            <p:spPr bwMode="auto">
              <a:xfrm>
                <a:off x="5020" y="2025"/>
                <a:ext cx="5" cy="68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5068" y="2230"/>
                <a:ext cx="122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5" name="Oval 94"/>
              <p:cNvSpPr>
                <a:spLocks noChangeArrowheads="1"/>
              </p:cNvSpPr>
              <p:nvPr/>
            </p:nvSpPr>
            <p:spPr bwMode="auto">
              <a:xfrm>
                <a:off x="4895" y="2309"/>
                <a:ext cx="124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6" name="Line 102"/>
              <p:cNvSpPr>
                <a:spLocks noChangeShapeType="1"/>
              </p:cNvSpPr>
              <p:nvPr/>
            </p:nvSpPr>
            <p:spPr bwMode="auto">
              <a:xfrm>
                <a:off x="4570" y="2173"/>
                <a:ext cx="304" cy="303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7" name="Line 103"/>
              <p:cNvSpPr>
                <a:spLocks noChangeShapeType="1"/>
              </p:cNvSpPr>
              <p:nvPr/>
            </p:nvSpPr>
            <p:spPr bwMode="auto">
              <a:xfrm flipH="1">
                <a:off x="5318" y="2276"/>
                <a:ext cx="62" cy="71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8" name="Line 104"/>
              <p:cNvSpPr>
                <a:spLocks noChangeShapeType="1"/>
              </p:cNvSpPr>
              <p:nvPr/>
            </p:nvSpPr>
            <p:spPr bwMode="auto">
              <a:xfrm flipH="1">
                <a:off x="5189" y="2239"/>
                <a:ext cx="143" cy="1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9" name="Line 105"/>
              <p:cNvSpPr>
                <a:spLocks noChangeShapeType="1"/>
              </p:cNvSpPr>
              <p:nvPr/>
            </p:nvSpPr>
            <p:spPr bwMode="auto">
              <a:xfrm>
                <a:off x="5186" y="2284"/>
                <a:ext cx="54" cy="78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0" name="Line 106"/>
              <p:cNvSpPr>
                <a:spLocks noChangeShapeType="1"/>
              </p:cNvSpPr>
              <p:nvPr/>
            </p:nvSpPr>
            <p:spPr bwMode="auto">
              <a:xfrm flipH="1">
                <a:off x="5140" y="2165"/>
                <a:ext cx="54" cy="56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1" name="Line 107"/>
              <p:cNvSpPr>
                <a:spLocks noChangeShapeType="1"/>
              </p:cNvSpPr>
              <p:nvPr/>
            </p:nvSpPr>
            <p:spPr bwMode="auto">
              <a:xfrm flipH="1">
                <a:off x="4999" y="2276"/>
                <a:ext cx="78" cy="27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2" name="Line 108"/>
              <p:cNvSpPr>
                <a:spLocks noChangeShapeType="1"/>
              </p:cNvSpPr>
              <p:nvPr/>
            </p:nvSpPr>
            <p:spPr bwMode="auto">
              <a:xfrm flipV="1">
                <a:off x="4698" y="2594"/>
                <a:ext cx="150" cy="56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3" name="Oval 102"/>
              <p:cNvSpPr>
                <a:spLocks noChangeArrowheads="1"/>
              </p:cNvSpPr>
              <p:nvPr/>
            </p:nvSpPr>
            <p:spPr bwMode="auto">
              <a:xfrm>
                <a:off x="5441" y="1825"/>
                <a:ext cx="123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5268" y="1792"/>
                <a:ext cx="123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4382" y="1807"/>
                <a:ext cx="124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6" name="Oval 105"/>
              <p:cNvSpPr>
                <a:spLocks noChangeArrowheads="1"/>
              </p:cNvSpPr>
              <p:nvPr/>
            </p:nvSpPr>
            <p:spPr bwMode="auto">
              <a:xfrm>
                <a:off x="4516" y="1645"/>
                <a:ext cx="122" cy="54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7" name="Line 113"/>
              <p:cNvSpPr>
                <a:spLocks noChangeShapeType="1"/>
              </p:cNvSpPr>
              <p:nvPr/>
            </p:nvSpPr>
            <p:spPr bwMode="auto">
              <a:xfrm flipH="1">
                <a:off x="4454" y="1699"/>
                <a:ext cx="83" cy="10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8" name="Line 114"/>
              <p:cNvSpPr>
                <a:spLocks noChangeShapeType="1"/>
              </p:cNvSpPr>
              <p:nvPr/>
            </p:nvSpPr>
            <p:spPr bwMode="auto">
              <a:xfrm>
                <a:off x="4450" y="1871"/>
                <a:ext cx="18" cy="111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9" name="Line 115"/>
              <p:cNvSpPr>
                <a:spLocks noChangeShapeType="1"/>
              </p:cNvSpPr>
              <p:nvPr/>
            </p:nvSpPr>
            <p:spPr bwMode="auto">
              <a:xfrm flipH="1">
                <a:off x="5292" y="1853"/>
                <a:ext cx="33" cy="121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10" name="Line 116"/>
              <p:cNvSpPr>
                <a:spLocks noChangeShapeType="1"/>
              </p:cNvSpPr>
              <p:nvPr/>
            </p:nvSpPr>
            <p:spPr bwMode="auto">
              <a:xfrm flipH="1">
                <a:off x="5361" y="1886"/>
                <a:ext cx="136" cy="96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5211" y="1662"/>
                <a:ext cx="66" cy="27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12" name="Line 118"/>
              <p:cNvSpPr>
                <a:spLocks noChangeShapeType="1"/>
              </p:cNvSpPr>
              <p:nvPr/>
            </p:nvSpPr>
            <p:spPr bwMode="auto">
              <a:xfrm>
                <a:off x="5257" y="1699"/>
                <a:ext cx="56" cy="93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54" name="Rectangle 119"/>
            <p:cNvSpPr>
              <a:spLocks noChangeArrowheads="1"/>
            </p:cNvSpPr>
            <p:nvPr/>
          </p:nvSpPr>
          <p:spPr bwMode="auto">
            <a:xfrm>
              <a:off x="2948" y="3110"/>
              <a:ext cx="1179" cy="48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600" b="1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3" name="Group 121"/>
          <p:cNvGrpSpPr>
            <a:grpSpLocks/>
          </p:cNvGrpSpPr>
          <p:nvPr/>
        </p:nvGrpSpPr>
        <p:grpSpPr bwMode="auto">
          <a:xfrm>
            <a:off x="2667792" y="1187514"/>
            <a:ext cx="1873250" cy="1611313"/>
            <a:chOff x="1610" y="1946"/>
            <a:chExt cx="1180" cy="1015"/>
          </a:xfrm>
          <a:noFill/>
        </p:grpSpPr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1610" y="1946"/>
              <a:ext cx="1180" cy="101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" name="Line 123"/>
            <p:cNvSpPr>
              <a:spLocks noChangeShapeType="1"/>
            </p:cNvSpPr>
            <p:nvPr/>
          </p:nvSpPr>
          <p:spPr bwMode="auto">
            <a:xfrm>
              <a:off x="2000" y="2078"/>
              <a:ext cx="20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Line 124"/>
            <p:cNvSpPr>
              <a:spLocks noChangeShapeType="1"/>
            </p:cNvSpPr>
            <p:nvPr/>
          </p:nvSpPr>
          <p:spPr bwMode="auto">
            <a:xfrm>
              <a:off x="2057" y="2079"/>
              <a:ext cx="20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Line 125"/>
            <p:cNvSpPr>
              <a:spLocks noChangeShapeType="1"/>
            </p:cNvSpPr>
            <p:nvPr/>
          </p:nvSpPr>
          <p:spPr bwMode="auto">
            <a:xfrm>
              <a:off x="2115" y="2079"/>
              <a:ext cx="20" cy="1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Line 126"/>
            <p:cNvSpPr>
              <a:spLocks noChangeShapeType="1"/>
            </p:cNvSpPr>
            <p:nvPr/>
          </p:nvSpPr>
          <p:spPr bwMode="auto">
            <a:xfrm flipH="1">
              <a:off x="2195" y="2116"/>
              <a:ext cx="18" cy="2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Line 127"/>
            <p:cNvSpPr>
              <a:spLocks noChangeShapeType="1"/>
            </p:cNvSpPr>
            <p:nvPr/>
          </p:nvSpPr>
          <p:spPr bwMode="auto">
            <a:xfrm flipH="1">
              <a:off x="2169" y="2173"/>
              <a:ext cx="19" cy="2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" name="Line 128"/>
            <p:cNvSpPr>
              <a:spLocks noChangeShapeType="1"/>
            </p:cNvSpPr>
            <p:nvPr/>
          </p:nvSpPr>
          <p:spPr bwMode="auto">
            <a:xfrm flipH="1">
              <a:off x="2153" y="2231"/>
              <a:ext cx="10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Line 129"/>
            <p:cNvSpPr>
              <a:spLocks noChangeShapeType="1"/>
            </p:cNvSpPr>
            <p:nvPr/>
          </p:nvSpPr>
          <p:spPr bwMode="auto">
            <a:xfrm>
              <a:off x="2300" y="2087"/>
              <a:ext cx="20" cy="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Line 130"/>
            <p:cNvSpPr>
              <a:spLocks noChangeShapeType="1"/>
            </p:cNvSpPr>
            <p:nvPr/>
          </p:nvSpPr>
          <p:spPr bwMode="auto">
            <a:xfrm>
              <a:off x="2357" y="2109"/>
              <a:ext cx="22" cy="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647" y="1995"/>
              <a:ext cx="350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671" y="2606"/>
              <a:ext cx="349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174" y="2054"/>
              <a:ext cx="124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2580" y="2042"/>
              <a:ext cx="123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2611" y="2554"/>
              <a:ext cx="122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2110" y="2829"/>
              <a:ext cx="123" cy="5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2294" y="2633"/>
              <a:ext cx="124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2110" y="2240"/>
              <a:ext cx="90" cy="38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2375" y="2105"/>
              <a:ext cx="66" cy="27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2" name="Line 140"/>
            <p:cNvSpPr>
              <a:spLocks noChangeShapeType="1"/>
            </p:cNvSpPr>
            <p:nvPr/>
          </p:nvSpPr>
          <p:spPr bwMode="auto">
            <a:xfrm>
              <a:off x="1816" y="2362"/>
              <a:ext cx="21" cy="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" name="Line 141"/>
            <p:cNvSpPr>
              <a:spLocks noChangeShapeType="1"/>
            </p:cNvSpPr>
            <p:nvPr/>
          </p:nvSpPr>
          <p:spPr bwMode="auto">
            <a:xfrm>
              <a:off x="1875" y="2383"/>
              <a:ext cx="20" cy="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1704" y="2321"/>
              <a:ext cx="123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1885" y="2397"/>
              <a:ext cx="123" cy="5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6" name="Line 144"/>
            <p:cNvSpPr>
              <a:spLocks noChangeShapeType="1"/>
            </p:cNvSpPr>
            <p:nvPr/>
          </p:nvSpPr>
          <p:spPr bwMode="auto">
            <a:xfrm flipH="1">
              <a:off x="2623" y="2281"/>
              <a:ext cx="34" cy="9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" name="Line 145"/>
            <p:cNvSpPr>
              <a:spLocks noChangeShapeType="1"/>
            </p:cNvSpPr>
            <p:nvPr/>
          </p:nvSpPr>
          <p:spPr bwMode="auto">
            <a:xfrm flipH="1">
              <a:off x="2565" y="2316"/>
              <a:ext cx="36" cy="9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" name="Line 146"/>
            <p:cNvSpPr>
              <a:spLocks noChangeShapeType="1"/>
            </p:cNvSpPr>
            <p:nvPr/>
          </p:nvSpPr>
          <p:spPr bwMode="auto">
            <a:xfrm flipH="1">
              <a:off x="2532" y="2347"/>
              <a:ext cx="10" cy="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228" y="2321"/>
              <a:ext cx="350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2636" y="2224"/>
              <a:ext cx="122" cy="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" name="Line 149"/>
            <p:cNvSpPr>
              <a:spLocks noChangeShapeType="1"/>
            </p:cNvSpPr>
            <p:nvPr/>
          </p:nvSpPr>
          <p:spPr bwMode="auto">
            <a:xfrm>
              <a:off x="2547" y="2483"/>
              <a:ext cx="20" cy="15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2" name="Line 150"/>
            <p:cNvSpPr>
              <a:spLocks noChangeShapeType="1"/>
            </p:cNvSpPr>
            <p:nvPr/>
          </p:nvSpPr>
          <p:spPr bwMode="auto">
            <a:xfrm>
              <a:off x="2604" y="2530"/>
              <a:ext cx="21" cy="14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3" name="Line 151"/>
            <p:cNvSpPr>
              <a:spLocks noChangeShapeType="1"/>
            </p:cNvSpPr>
            <p:nvPr/>
          </p:nvSpPr>
          <p:spPr bwMode="auto">
            <a:xfrm>
              <a:off x="2008" y="2756"/>
              <a:ext cx="21" cy="1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4" name="Line 152"/>
            <p:cNvSpPr>
              <a:spLocks noChangeShapeType="1"/>
            </p:cNvSpPr>
            <p:nvPr/>
          </p:nvSpPr>
          <p:spPr bwMode="auto">
            <a:xfrm>
              <a:off x="2067" y="2793"/>
              <a:ext cx="19" cy="1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5" name="Line 153"/>
            <p:cNvSpPr>
              <a:spLocks noChangeShapeType="1"/>
            </p:cNvSpPr>
            <p:nvPr/>
          </p:nvSpPr>
          <p:spPr bwMode="auto">
            <a:xfrm>
              <a:off x="2124" y="2826"/>
              <a:ext cx="0" cy="5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46" name="Group 146"/>
          <p:cNvGrpSpPr>
            <a:grpSpLocks/>
          </p:cNvGrpSpPr>
          <p:nvPr/>
        </p:nvGrpSpPr>
        <p:grpSpPr bwMode="auto">
          <a:xfrm>
            <a:off x="486568" y="1189102"/>
            <a:ext cx="1874838" cy="1611313"/>
            <a:chOff x="244" y="1946"/>
            <a:chExt cx="1181" cy="1015"/>
          </a:xfrm>
          <a:noFill/>
        </p:grpSpPr>
        <p:sp>
          <p:nvSpPr>
            <p:cNvPr id="147" name="Rectangle 6"/>
            <p:cNvSpPr>
              <a:spLocks noChangeArrowheads="1"/>
            </p:cNvSpPr>
            <p:nvPr/>
          </p:nvSpPr>
          <p:spPr bwMode="auto">
            <a:xfrm>
              <a:off x="244" y="1946"/>
              <a:ext cx="1181" cy="1015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8" name="Oval 7"/>
            <p:cNvSpPr>
              <a:spLocks noChangeArrowheads="1"/>
            </p:cNvSpPr>
            <p:nvPr/>
          </p:nvSpPr>
          <p:spPr bwMode="auto">
            <a:xfrm>
              <a:off x="475" y="2086"/>
              <a:ext cx="350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9" name="Oval 8"/>
            <p:cNvSpPr>
              <a:spLocks noChangeArrowheads="1"/>
            </p:cNvSpPr>
            <p:nvPr/>
          </p:nvSpPr>
          <p:spPr bwMode="auto">
            <a:xfrm>
              <a:off x="497" y="2597"/>
              <a:ext cx="350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0" name="Oval 9"/>
            <p:cNvSpPr>
              <a:spLocks noChangeArrowheads="1"/>
            </p:cNvSpPr>
            <p:nvPr/>
          </p:nvSpPr>
          <p:spPr bwMode="auto">
            <a:xfrm>
              <a:off x="935" y="2323"/>
              <a:ext cx="350" cy="193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08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950" y="781051"/>
            <a:ext cx="4038600" cy="5043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rgbClr val="FFFFFF"/>
                </a:solidFill>
              </a:rPr>
              <a:t>Resources</a:t>
            </a:r>
          </a:p>
          <a:p>
            <a:pPr marL="0" indent="0">
              <a:buNone/>
            </a:pPr>
            <a:endParaRPr lang="en-US" sz="3800" b="1" dirty="0" smtClean="0">
              <a:solidFill>
                <a:srgbClr val="FFFFFF"/>
              </a:solidFill>
            </a:endParaRPr>
          </a:p>
          <a:p>
            <a:r>
              <a:rPr lang="en-US" sz="3800" dirty="0" smtClean="0">
                <a:solidFill>
                  <a:srgbClr val="FFFFFF"/>
                </a:solidFill>
              </a:rPr>
              <a:t>Agriculture products (noon food) </a:t>
            </a:r>
          </a:p>
          <a:p>
            <a:r>
              <a:rPr lang="en-US" sz="3800" dirty="0" smtClean="0">
                <a:solidFill>
                  <a:srgbClr val="FFFFFF"/>
                </a:solidFill>
              </a:rPr>
              <a:t>Agriculture Wast</a:t>
            </a:r>
            <a:r>
              <a:rPr lang="en-US" sz="3800" dirty="0">
                <a:solidFill>
                  <a:srgbClr val="FFFFFF"/>
                </a:solidFill>
              </a:rPr>
              <a:t>e</a:t>
            </a:r>
          </a:p>
          <a:p>
            <a:r>
              <a:rPr lang="en-US" sz="3800" dirty="0" smtClean="0">
                <a:solidFill>
                  <a:srgbClr val="FFFFFF"/>
                </a:solidFill>
              </a:rPr>
              <a:t>Food Waste </a:t>
            </a:r>
          </a:p>
          <a:p>
            <a:r>
              <a:rPr lang="en-US" sz="3800" dirty="0" smtClean="0">
                <a:solidFill>
                  <a:srgbClr val="FFFFFF"/>
                </a:solidFill>
              </a:rPr>
              <a:t>Forest – Wood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500" b="1" dirty="0" smtClean="0">
                <a:solidFill>
                  <a:srgbClr val="FFFFFF"/>
                </a:solidFill>
              </a:rPr>
              <a:t>Cluster active in various relevant areas</a:t>
            </a:r>
          </a:p>
          <a:p>
            <a:pPr marL="0" indent="0">
              <a:buNone/>
            </a:pPr>
            <a:endParaRPr lang="en-US" sz="45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500" b="1" dirty="0" smtClean="0">
                <a:solidFill>
                  <a:srgbClr val="FFFFFF"/>
                </a:solidFill>
              </a:rPr>
              <a:t>Research well established in the region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40300" y="762001"/>
            <a:ext cx="4038600" cy="5043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FFFF"/>
                </a:solidFill>
              </a:rPr>
              <a:t>Potential applications in emerging industry </a:t>
            </a:r>
          </a:p>
          <a:p>
            <a:pPr marL="0" indent="0">
              <a:buNone/>
            </a:pPr>
            <a:endParaRPr lang="en-US" sz="5800" b="1" dirty="0" smtClean="0">
              <a:solidFill>
                <a:srgbClr val="FFFFFF"/>
              </a:solidFill>
            </a:endParaRPr>
          </a:p>
          <a:p>
            <a:r>
              <a:rPr lang="en-US" sz="3800" dirty="0" smtClean="0">
                <a:solidFill>
                  <a:srgbClr val="FFFFFF"/>
                </a:solidFill>
              </a:rPr>
              <a:t>Green Chemicals</a:t>
            </a:r>
            <a:endParaRPr lang="en-US" sz="3800" dirty="0">
              <a:solidFill>
                <a:srgbClr val="FFFFFF"/>
              </a:solidFill>
            </a:endParaRPr>
          </a:p>
          <a:p>
            <a:r>
              <a:rPr lang="en-US" sz="3800" dirty="0" smtClean="0">
                <a:solidFill>
                  <a:srgbClr val="FFFFFF"/>
                </a:solidFill>
              </a:rPr>
              <a:t>Bio based materials</a:t>
            </a:r>
          </a:p>
          <a:p>
            <a:r>
              <a:rPr lang="en-US" sz="3800" dirty="0" smtClean="0">
                <a:solidFill>
                  <a:srgbClr val="FFFFFF"/>
                </a:solidFill>
              </a:rPr>
              <a:t>Bio Plastic  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To be used </a:t>
            </a:r>
          </a:p>
          <a:p>
            <a:pPr marL="0" indent="0">
              <a:buNone/>
            </a:pPr>
            <a:endParaRPr lang="en-US" sz="3800" dirty="0" smtClean="0">
              <a:solidFill>
                <a:srgbClr val="FFFFFF"/>
              </a:solidFill>
            </a:endParaRPr>
          </a:p>
          <a:p>
            <a:r>
              <a:rPr lang="en-US" sz="3800" dirty="0" smtClean="0">
                <a:solidFill>
                  <a:srgbClr val="FFFFFF"/>
                </a:solidFill>
              </a:rPr>
              <a:t>Advanced packaging </a:t>
            </a:r>
          </a:p>
          <a:p>
            <a:r>
              <a:rPr lang="en-US" sz="3800" dirty="0" smtClean="0">
                <a:solidFill>
                  <a:srgbClr val="FFFFFF"/>
                </a:solidFill>
              </a:rPr>
              <a:t>Medical devices</a:t>
            </a:r>
          </a:p>
          <a:p>
            <a:r>
              <a:rPr lang="en-US" sz="3800" dirty="0" err="1" smtClean="0">
                <a:solidFill>
                  <a:srgbClr val="FFFFFF"/>
                </a:solidFill>
              </a:rPr>
              <a:t>BioPharmaceuticals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endParaRPr lang="en-US" sz="3800" dirty="0" smtClean="0">
              <a:solidFill>
                <a:srgbClr val="FFFFFF"/>
              </a:solidFill>
            </a:endParaRPr>
          </a:p>
          <a:p>
            <a:r>
              <a:rPr lang="en-US" sz="3800" dirty="0" smtClean="0">
                <a:solidFill>
                  <a:srgbClr val="FFFFFF"/>
                </a:solidFill>
              </a:rPr>
              <a:t>Automotive</a:t>
            </a:r>
          </a:p>
        </p:txBody>
      </p:sp>
    </p:spTree>
    <p:extLst>
      <p:ext uri="{BB962C8B-B14F-4D97-AF65-F5344CB8AC3E}">
        <p14:creationId xmlns:p14="http://schemas.microsoft.com/office/powerpoint/2010/main" val="203463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885816"/>
            <a:ext cx="3960000" cy="25200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charset="0"/>
              </a:rPr>
              <a:t>Policy level </a:t>
            </a:r>
            <a:endParaRPr lang="en-GB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Peer review </a:t>
            </a:r>
            <a:r>
              <a:rPr lang="en-GB" sz="2000" dirty="0" smtClean="0">
                <a:latin typeface="Arial" charset="0"/>
              </a:rPr>
              <a:t>to </a:t>
            </a:r>
            <a:r>
              <a:rPr lang="en-GB" sz="2000" dirty="0">
                <a:latin typeface="Arial" charset="0"/>
              </a:rPr>
              <a:t>understand differences and short comes to be overcome in each region </a:t>
            </a:r>
            <a:endParaRPr lang="en-GB" sz="2000" dirty="0" smtClean="0">
              <a:latin typeface="Arial" charset="0"/>
            </a:endParaRPr>
          </a:p>
          <a:p>
            <a:r>
              <a:rPr lang="en-GB" sz="2000" dirty="0" smtClean="0">
                <a:latin typeface="Arial" charset="0"/>
              </a:rPr>
              <a:t>Mapping </a:t>
            </a:r>
            <a:r>
              <a:rPr lang="en-GB" sz="2000" dirty="0">
                <a:latin typeface="Arial" charset="0"/>
              </a:rPr>
              <a:t>of clusters </a:t>
            </a:r>
            <a:r>
              <a:rPr lang="en-GB" sz="2000" dirty="0" smtClean="0">
                <a:latin typeface="Arial" charset="0"/>
              </a:rPr>
              <a:t>to </a:t>
            </a:r>
            <a:r>
              <a:rPr lang="en-GB" sz="2000" dirty="0">
                <a:latin typeface="Arial" charset="0"/>
              </a:rPr>
              <a:t>know actors</a:t>
            </a:r>
            <a:endParaRPr lang="en-GB" sz="2000" dirty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1675" y="885816"/>
            <a:ext cx="3960000" cy="2520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charset="0"/>
              </a:rPr>
              <a:t>Cluster </a:t>
            </a:r>
            <a:r>
              <a:rPr lang="en-GB" b="1" dirty="0" smtClean="0">
                <a:latin typeface="Arial" charset="0"/>
              </a:rPr>
              <a:t>level </a:t>
            </a:r>
            <a:endParaRPr lang="en-GB" dirty="0">
              <a:latin typeface="Arial" charset="0"/>
            </a:endParaRPr>
          </a:p>
          <a:p>
            <a:pPr marL="0" indent="0">
              <a:buNone/>
            </a:pPr>
            <a:r>
              <a:rPr lang="en-GB" sz="2000" dirty="0">
                <a:latin typeface="Arial" charset="0"/>
              </a:rPr>
              <a:t>Benchmarking of </a:t>
            </a:r>
            <a:r>
              <a:rPr lang="en-GB" sz="2000" dirty="0" smtClean="0">
                <a:latin typeface="Arial" charset="0"/>
              </a:rPr>
              <a:t>cluster organizations </a:t>
            </a:r>
          </a:p>
          <a:p>
            <a:r>
              <a:rPr lang="en-GB" sz="2000" dirty="0" smtClean="0">
                <a:latin typeface="Arial" charset="0"/>
              </a:rPr>
              <a:t>compatibilities</a:t>
            </a:r>
            <a:r>
              <a:rPr lang="en-GB" sz="2000" dirty="0">
                <a:latin typeface="Arial" charset="0"/>
              </a:rPr>
              <a:t>, </a:t>
            </a:r>
            <a:endParaRPr lang="en-GB" sz="2000" dirty="0" smtClean="0">
              <a:latin typeface="Arial" charset="0"/>
            </a:endParaRPr>
          </a:p>
          <a:p>
            <a:r>
              <a:rPr lang="en-GB" sz="2000" dirty="0" smtClean="0">
                <a:latin typeface="Arial" charset="0"/>
              </a:rPr>
              <a:t>synergies </a:t>
            </a:r>
            <a:r>
              <a:rPr lang="en-GB" sz="2000" dirty="0">
                <a:latin typeface="Arial" charset="0"/>
              </a:rPr>
              <a:t>and </a:t>
            </a:r>
            <a:endParaRPr lang="en-GB" sz="2000" dirty="0" smtClean="0">
              <a:latin typeface="Arial" charset="0"/>
            </a:endParaRPr>
          </a:p>
          <a:p>
            <a:r>
              <a:rPr lang="en-GB" sz="2000" dirty="0" smtClean="0">
                <a:latin typeface="Arial" charset="0"/>
              </a:rPr>
              <a:t>Improve capacity 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400175" y="4577531"/>
            <a:ext cx="6457950" cy="1200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Strategy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Support schemes on Danube region and regions level accelerate  bio based value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chain development 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28675" y="3732175"/>
            <a:ext cx="701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/>
              </a:rPr>
              <a:t>Mapping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/>
              </a:rPr>
              <a:t>relevant value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/>
              </a:rPr>
              <a:t>chains 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17" name="Down Arrow 116"/>
          <p:cNvSpPr/>
          <p:nvPr/>
        </p:nvSpPr>
        <p:spPr>
          <a:xfrm>
            <a:off x="828675" y="3556000"/>
            <a:ext cx="1139825" cy="637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Down Arrow 117"/>
          <p:cNvSpPr/>
          <p:nvPr/>
        </p:nvSpPr>
        <p:spPr>
          <a:xfrm>
            <a:off x="6705600" y="3556000"/>
            <a:ext cx="1139825" cy="637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06563" y="2395538"/>
            <a:ext cx="4300537" cy="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l-SI" dirty="0">
              <a:latin typeface="Calibri" pitchFamily="-112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67531" y="1628775"/>
            <a:ext cx="4814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FFFF"/>
                </a:solidFill>
                <a:latin typeface="Arial"/>
                <a:cs typeface="Arial"/>
              </a:rPr>
              <a:t>Anteja ECG d.o.o.</a:t>
            </a:r>
          </a:p>
          <a:p>
            <a:r>
              <a:rPr lang="sl-SI" sz="2400" dirty="0">
                <a:solidFill>
                  <a:srgbClr val="FFFFFF"/>
                </a:solidFill>
                <a:latin typeface="Arial"/>
                <a:cs typeface="Arial"/>
              </a:rPr>
              <a:t>Lambergarjeva 8</a:t>
            </a:r>
          </a:p>
          <a:p>
            <a:pPr eaLnBrk="0" hangingPunct="0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1000 Ljubljana</a:t>
            </a:r>
            <a:b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Slovenia</a:t>
            </a:r>
          </a:p>
          <a:p>
            <a:pPr eaLnBrk="0" hangingPunct="0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eaLnBrk="0" hangingPunct="0"/>
            <a:r>
              <a:rPr lang="de-DE" sz="2400" i="1" dirty="0">
                <a:solidFill>
                  <a:srgbClr val="FFFFFF"/>
                </a:solidFill>
                <a:latin typeface="Arial"/>
                <a:cs typeface="Arial"/>
              </a:rPr>
              <a:t>Tel: </a:t>
            </a:r>
            <a:r>
              <a:rPr lang="de-DE" sz="2400" dirty="0">
                <a:solidFill>
                  <a:srgbClr val="FFFFFF"/>
                </a:solidFill>
                <a:latin typeface="Arial"/>
                <a:cs typeface="Arial"/>
              </a:rPr>
              <a:t>+386 51 389 533</a:t>
            </a:r>
          </a:p>
          <a:p>
            <a:pPr eaLnBrk="0" hangingPunct="0"/>
            <a:r>
              <a:rPr lang="de-DE" sz="2400" i="1" dirty="0" err="1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de-DE" sz="2400" i="1" dirty="0" err="1">
                <a:solidFill>
                  <a:srgbClr val="FFFFFF"/>
                </a:solidFill>
                <a:latin typeface="Arial"/>
                <a:cs typeface="Arial"/>
              </a:rPr>
              <a:t>-mail</a:t>
            </a:r>
            <a:r>
              <a:rPr lang="de-DE" sz="2400" i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de-DE" sz="24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info@anteja-ecg.com</a:t>
            </a:r>
            <a:r>
              <a:rPr lang="de-DE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eaLnBrk="0" hangingPunct="0"/>
            <a:r>
              <a:rPr lang="de-DE" sz="2400" i="1" dirty="0" smtClean="0">
                <a:solidFill>
                  <a:srgbClr val="FFFFFF"/>
                </a:solidFill>
                <a:latin typeface="Arial"/>
                <a:cs typeface="Arial"/>
              </a:rPr>
              <a:t>Http</a:t>
            </a:r>
            <a:r>
              <a:rPr lang="de-DE" sz="2400" i="1" dirty="0">
                <a:solidFill>
                  <a:srgbClr val="FFFFFF"/>
                </a:solidFill>
                <a:latin typeface="Arial"/>
                <a:cs typeface="Arial"/>
              </a:rPr>
              <a:t>://</a:t>
            </a:r>
            <a:r>
              <a:rPr lang="de-DE" sz="2400" dirty="0">
                <a:solidFill>
                  <a:srgbClr val="FFFFFF"/>
                </a:solidFill>
                <a:latin typeface="Arial"/>
                <a:cs typeface="Arial"/>
              </a:rPr>
              <a:t>www.anteja-ecg.com</a:t>
            </a:r>
          </a:p>
          <a:p>
            <a:pPr eaLnBrk="0" hangingPunct="0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10126" y="2003425"/>
            <a:ext cx="3648074" cy="14700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Thank you 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69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075" y="1158875"/>
            <a:ext cx="5968954" cy="1143000"/>
          </a:xfrm>
        </p:spPr>
        <p:txBody>
          <a:bodyPr/>
          <a:lstStyle/>
          <a:p>
            <a:r>
              <a:rPr lang="en-GB" dirty="0" smtClean="0"/>
              <a:t>Cluster policy in EU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075" y="2032000"/>
            <a:ext cx="478155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National </a:t>
            </a:r>
            <a:r>
              <a:rPr lang="en-US" sz="2800" dirty="0" smtClean="0"/>
              <a:t>and regional cluster programs</a:t>
            </a:r>
          </a:p>
          <a:p>
            <a:pPr lvl="1"/>
            <a:r>
              <a:rPr lang="en-US" sz="2800" dirty="0" smtClean="0"/>
              <a:t>Cluster initiatives </a:t>
            </a:r>
          </a:p>
          <a:p>
            <a:pPr lvl="1"/>
            <a:r>
              <a:rPr lang="en-US" sz="2800" dirty="0" smtClean="0"/>
              <a:t>Managed by </a:t>
            </a:r>
            <a:r>
              <a:rPr lang="en-US" sz="2800" dirty="0" smtClean="0"/>
              <a:t>cluster organizations</a:t>
            </a:r>
          </a:p>
          <a:p>
            <a:r>
              <a:rPr lang="en-US" sz="2800" dirty="0" smtClean="0"/>
              <a:t>More than 2000 cluster </a:t>
            </a:r>
            <a:r>
              <a:rPr lang="en-US" sz="2800" dirty="0" smtClean="0"/>
              <a:t>organizations in Cluster Observatory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1049338"/>
            <a:ext cx="2865990" cy="1741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0" y="2965450"/>
            <a:ext cx="3013604" cy="1349375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75" y="4026694"/>
            <a:ext cx="2542733" cy="253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Cluster strategy 2010 - 2020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79" y="1544638"/>
            <a:ext cx="6007100" cy="449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199" y="5025222"/>
            <a:ext cx="70834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125" indent="-365125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Changing the Cluster Support Schemes</a:t>
            </a:r>
            <a:b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Long term oriented effort 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5952036"/>
              </p:ext>
            </p:extLst>
          </p:nvPr>
        </p:nvGraphicFramePr>
        <p:xfrm>
          <a:off x="125943" y="1592361"/>
          <a:ext cx="7753350" cy="309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09807" y="1564208"/>
            <a:ext cx="3813651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Funding cluster </a:t>
            </a:r>
            <a:r>
              <a:rPr lang="en-US" sz="1600" dirty="0" err="1" smtClean="0">
                <a:latin typeface="Arial"/>
                <a:cs typeface="Arial"/>
              </a:rPr>
              <a:t>organisation</a:t>
            </a:r>
            <a:endParaRPr lang="en-US" sz="16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Increasing visibility of cluster initiatives</a:t>
            </a: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4290395" y="2148982"/>
            <a:ext cx="0" cy="5040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1809750" y="4743052"/>
            <a:ext cx="327776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Coaching cluster </a:t>
            </a:r>
            <a:r>
              <a:rPr lang="en-US" sz="1600" dirty="0" err="1" smtClean="0">
                <a:latin typeface="Arial"/>
                <a:cs typeface="Arial"/>
              </a:rPr>
              <a:t>organisations</a:t>
            </a:r>
            <a:endParaRPr lang="en-US" sz="1600" dirty="0" smtClean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Quality </a:t>
            </a:r>
            <a:r>
              <a:rPr lang="en-US" sz="1600" dirty="0" err="1" smtClean="0">
                <a:latin typeface="Arial"/>
                <a:cs typeface="Arial"/>
              </a:rPr>
              <a:t>labelling</a:t>
            </a:r>
            <a:r>
              <a:rPr lang="en-US" sz="1600" dirty="0" smtClean="0">
                <a:latin typeface="Arial"/>
                <a:cs typeface="Arial"/>
              </a:rPr>
              <a:t> for cluster </a:t>
            </a:r>
            <a:r>
              <a:rPr lang="en-US" sz="1600" dirty="0" smtClean="0">
                <a:latin typeface="Arial"/>
                <a:cs typeface="Arial"/>
              </a:rPr>
              <a:t>excellence</a:t>
            </a:r>
          </a:p>
          <a:p>
            <a:pPr marL="177800" indent="-17780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Needs oriented services </a:t>
            </a:r>
            <a:endParaRPr lang="en-US" sz="1600" dirty="0" smtClean="0">
              <a:latin typeface="Arial"/>
              <a:cs typeface="Arial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4523458" y="3824882"/>
            <a:ext cx="0" cy="8640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6426154" y="2148982"/>
            <a:ext cx="0" cy="5040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5217564" y="4688978"/>
            <a:ext cx="333906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Cross-cluster cooperation</a:t>
            </a:r>
          </a:p>
          <a:p>
            <a:pPr marL="177800" indent="-17780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Cross-</a:t>
            </a:r>
            <a:r>
              <a:rPr lang="en-US" sz="1600" dirty="0" err="1" smtClean="0">
                <a:latin typeface="Arial"/>
                <a:cs typeface="Arial"/>
              </a:rPr>
              <a:t>sectoral</a:t>
            </a:r>
            <a:r>
              <a:rPr lang="en-US" sz="1600" dirty="0" smtClean="0">
                <a:latin typeface="Arial"/>
                <a:cs typeface="Arial"/>
              </a:rPr>
              <a:t> cluster </a:t>
            </a:r>
            <a:r>
              <a:rPr lang="en-US" sz="1600" dirty="0" err="1" smtClean="0">
                <a:latin typeface="Arial"/>
                <a:cs typeface="Arial"/>
              </a:rPr>
              <a:t>cooperations</a:t>
            </a:r>
            <a:endParaRPr lang="en-US" sz="1600" dirty="0" smtClean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Cros</a:t>
            </a:r>
            <a:r>
              <a:rPr lang="en-US" sz="1600" dirty="0" smtClean="0">
                <a:latin typeface="Arial"/>
                <a:cs typeface="Arial"/>
              </a:rPr>
              <a:t>s regional </a:t>
            </a:r>
            <a:r>
              <a:rPr lang="en-US" sz="1600" dirty="0" err="1" smtClean="0">
                <a:latin typeface="Arial"/>
                <a:cs typeface="Arial"/>
              </a:rPr>
              <a:t>collboration</a:t>
            </a:r>
            <a:endParaRPr lang="en-US" sz="1600" dirty="0" smtClean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International </a:t>
            </a:r>
            <a:r>
              <a:rPr lang="en-US" sz="1600" dirty="0" smtClean="0">
                <a:latin typeface="Arial"/>
                <a:cs typeface="Arial"/>
              </a:rPr>
              <a:t>strategic partnerships</a:t>
            </a:r>
          </a:p>
        </p:txBody>
      </p:sp>
      <p:sp>
        <p:nvSpPr>
          <p:cNvPr id="15" name="Textfeld 12"/>
          <p:cNvSpPr txBox="1"/>
          <p:nvPr/>
        </p:nvSpPr>
        <p:spPr>
          <a:xfrm>
            <a:off x="6426154" y="1417638"/>
            <a:ext cx="2484326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Convergence of various policy domain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5943" y="6429375"/>
            <a:ext cx="351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Source: Meier zu </a:t>
            </a:r>
            <a:r>
              <a:rPr lang="de-DE" sz="1200" dirty="0" err="1" smtClean="0">
                <a:solidFill>
                  <a:schemeClr val="bg1"/>
                </a:solidFill>
              </a:rPr>
              <a:t>Köcker</a:t>
            </a:r>
            <a:r>
              <a:rPr lang="de-DE" sz="1200" dirty="0" smtClean="0">
                <a:solidFill>
                  <a:schemeClr val="bg1"/>
                </a:solidFill>
              </a:rPr>
              <a:t>, 2014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9793" y="3244334"/>
            <a:ext cx="100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BioRegio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645"/>
            <a:ext cx="9144000" cy="617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79376" y="-44450"/>
            <a:ext cx="9115425" cy="694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3875" y="1920875"/>
            <a:ext cx="7242175" cy="387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sl-SI" sz="2400" b="1" dirty="0" smtClean="0">
              <a:latin typeface="Arial"/>
              <a:cs typeface="Arial"/>
            </a:endParaRPr>
          </a:p>
          <a:p>
            <a:pPr marL="365125" indent="-365125">
              <a:spcBef>
                <a:spcPts val="600"/>
              </a:spcBef>
              <a:buFont typeface="Arial"/>
              <a:buChar char="•"/>
            </a:pPr>
            <a:r>
              <a:rPr lang="sl-SI" sz="2400" b="1" dirty="0" smtClean="0">
                <a:latin typeface="Arial"/>
                <a:cs typeface="Arial"/>
              </a:rPr>
              <a:t>Actors </a:t>
            </a:r>
            <a:r>
              <a:rPr lang="sl-SI" sz="2400" b="1" dirty="0" smtClean="0">
                <a:latin typeface="Arial"/>
                <a:cs typeface="Arial"/>
              </a:rPr>
              <a:t>in the world market </a:t>
            </a:r>
          </a:p>
          <a:p>
            <a:pPr marL="365125" indent="-365125">
              <a:spcBef>
                <a:spcPts val="600"/>
              </a:spcBef>
              <a:buFont typeface="Arial"/>
              <a:buChar char="•"/>
            </a:pPr>
            <a:r>
              <a:rPr lang="sl-SI" sz="2400" b="1" dirty="0" smtClean="0">
                <a:latin typeface="Arial"/>
                <a:cs typeface="Arial"/>
              </a:rPr>
              <a:t>Attracts talents </a:t>
            </a:r>
          </a:p>
          <a:p>
            <a:pPr marL="365125" indent="-365125">
              <a:spcBef>
                <a:spcPts val="600"/>
              </a:spcBef>
              <a:buFont typeface="Arial"/>
              <a:buChar char="•"/>
            </a:pPr>
            <a:r>
              <a:rPr lang="sl-SI" sz="2400" b="1" dirty="0" smtClean="0">
                <a:latin typeface="Arial"/>
                <a:cs typeface="Arial"/>
              </a:rPr>
              <a:t>Function as ecsystem – rapidly reacting to market opportunities </a:t>
            </a:r>
          </a:p>
          <a:p>
            <a:pPr marL="365125" indent="-365125">
              <a:spcBef>
                <a:spcPts val="600"/>
              </a:spcBef>
              <a:buFont typeface="Arial"/>
              <a:buChar char="•"/>
            </a:pPr>
            <a:r>
              <a:rPr lang="sl-SI" sz="2400" b="1" dirty="0" smtClean="0">
                <a:latin typeface="Arial"/>
                <a:cs typeface="Arial"/>
              </a:rPr>
              <a:t>Facilitating the development and growth of </a:t>
            </a:r>
          </a:p>
          <a:p>
            <a:pPr marL="822325" lvl="1" indent="-365125">
              <a:spcBef>
                <a:spcPts val="600"/>
              </a:spcBef>
              <a:buFont typeface="Arial"/>
              <a:buChar char="•"/>
            </a:pPr>
            <a:r>
              <a:rPr lang="sl-SI" sz="2400" b="1" dirty="0" smtClean="0">
                <a:latin typeface="Arial"/>
                <a:cs typeface="Arial"/>
              </a:rPr>
              <a:t>of entrepreneurial, technology or creativity driven firms </a:t>
            </a:r>
          </a:p>
          <a:p>
            <a:pPr marL="822325" lvl="1" indent="-365125">
              <a:spcBef>
                <a:spcPts val="600"/>
              </a:spcBef>
              <a:buFont typeface="Arial"/>
              <a:buChar char="•"/>
            </a:pPr>
            <a:r>
              <a:rPr lang="sl-SI" sz="2400" b="1" dirty="0" smtClean="0">
                <a:latin typeface="Arial"/>
                <a:cs typeface="Arial"/>
              </a:rPr>
              <a:t>new industrial sectors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375" y="211138"/>
            <a:ext cx="563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Innovation hubs in Europe</a:t>
            </a:r>
          </a:p>
          <a:p>
            <a:r>
              <a:rPr lang="en-US" sz="2400" b="1" dirty="0" smtClean="0"/>
              <a:t>Cluster panorama, 2014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global value chains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95800" y="1600200"/>
            <a:ext cx="42799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Relying on local resources for innovation is no longer a sufficient strategy for rapid economic transformation and dynamic growth of new industries.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convergence of ideas from different places, </a:t>
            </a:r>
          </a:p>
          <a:p>
            <a:r>
              <a:rPr lang="en-US" dirty="0" smtClean="0"/>
              <a:t>Use knowledge available in different places </a:t>
            </a:r>
          </a:p>
          <a:p>
            <a:r>
              <a:rPr lang="en-US" dirty="0" smtClean="0"/>
              <a:t>Emerging with accelerating speed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73000"/>
          </a:blip>
          <a:srcRect l="-238" r="-238"/>
          <a:stretch>
            <a:fillRect/>
          </a:stretch>
        </p:blipFill>
        <p:spPr>
          <a:xfrm>
            <a:off x="342900" y="15748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5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v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1" y="0"/>
            <a:ext cx="9144000" cy="5983564"/>
          </a:xfrm>
          <a:prstGeom prst="rect">
            <a:avLst/>
          </a:prstGeom>
        </p:spPr>
      </p:pic>
      <p:sp>
        <p:nvSpPr>
          <p:cNvPr id="12289" name="TextBox 6"/>
          <p:cNvSpPr txBox="1">
            <a:spLocks noChangeArrowheads="1"/>
          </p:cNvSpPr>
          <p:nvPr/>
        </p:nvSpPr>
        <p:spPr bwMode="auto">
          <a:xfrm>
            <a:off x="1373188" y="1865312"/>
            <a:ext cx="2806700" cy="1800225"/>
          </a:xfrm>
          <a:prstGeom prst="rect">
            <a:avLst/>
          </a:prstGeom>
          <a:solidFill>
            <a:srgbClr val="FFFF00"/>
          </a:solidFill>
          <a:ln/>
          <a:effectLst>
            <a:glow rad="101600">
              <a:srgbClr val="1F3940">
                <a:alpha val="79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l-SI" sz="2800" b="1" dirty="0"/>
              <a:t>Research</a:t>
            </a:r>
            <a:r>
              <a:rPr lang="sl-SI" sz="1800" b="1" dirty="0"/>
              <a:t> </a:t>
            </a:r>
          </a:p>
          <a:p>
            <a:pPr algn="ctr" eaLnBrk="1" hangingPunct="1"/>
            <a:r>
              <a:rPr lang="en-GB" sz="1600" dirty="0">
                <a:cs typeface="Arial" charset="0"/>
              </a:rPr>
              <a:t>Transformation of € into competencies and knowledge</a:t>
            </a:r>
            <a:endParaRPr lang="sl-SI" sz="1600" dirty="0">
              <a:cs typeface="Arial" charset="0"/>
            </a:endParaRPr>
          </a:p>
        </p:txBody>
      </p:sp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1373188" y="3817937"/>
            <a:ext cx="2806700" cy="1800225"/>
          </a:xfrm>
          <a:prstGeom prst="rect">
            <a:avLst/>
          </a:prstGeom>
          <a:solidFill>
            <a:srgbClr val="4740DD"/>
          </a:solidFill>
          <a:ln>
            <a:noFill/>
          </a:ln>
          <a:effectLst>
            <a:glow rad="101600">
              <a:srgbClr val="1F3940">
                <a:alpha val="79000"/>
              </a:srgbClr>
            </a:glow>
            <a:softEdge rad="12700"/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sl-SI" sz="18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sl-SI" sz="2800" b="1" dirty="0">
                <a:solidFill>
                  <a:schemeClr val="bg1"/>
                </a:solidFill>
              </a:rPr>
              <a:t>Inovation </a:t>
            </a:r>
          </a:p>
          <a:p>
            <a:pPr algn="ctr" eaLnBrk="1" hangingPunct="1"/>
            <a:r>
              <a:rPr lang="en-US" sz="1600" dirty="0">
                <a:solidFill>
                  <a:schemeClr val="bg1"/>
                </a:solidFill>
              </a:rPr>
              <a:t>Transformation of knowledge and competencies into € </a:t>
            </a:r>
            <a:br>
              <a:rPr lang="en-US" sz="1600" dirty="0">
                <a:solidFill>
                  <a:schemeClr val="bg1"/>
                </a:solidFill>
              </a:rPr>
            </a:br>
            <a:endParaRPr lang="sl-SI" sz="1600" b="1" dirty="0">
              <a:solidFill>
                <a:schemeClr val="bg1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370388" y="2400299"/>
            <a:ext cx="2952750" cy="1800225"/>
          </a:xfrm>
          <a:prstGeom prst="rect">
            <a:avLst/>
          </a:prstGeom>
          <a:solidFill>
            <a:srgbClr val="3AE70D"/>
          </a:solidFill>
          <a:ln>
            <a:noFill/>
          </a:ln>
          <a:effectLst>
            <a:glow rad="101600">
              <a:srgbClr val="1F3940">
                <a:alpha val="79000"/>
              </a:srgbClr>
            </a:glow>
            <a:softEdge rad="12700"/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l-SI" b="1" dirty="0" smtClean="0"/>
              <a:t>Entreprenurship </a:t>
            </a:r>
          </a:p>
          <a:p>
            <a:pPr algn="ctr" eaLnBrk="1" hangingPunct="1"/>
            <a:r>
              <a:rPr lang="en-US" sz="1800" dirty="0"/>
              <a:t>vehicle of innovation </a:t>
            </a:r>
            <a:endParaRPr lang="sl-SI" sz="1800" dirty="0"/>
          </a:p>
        </p:txBody>
      </p:sp>
      <p:sp>
        <p:nvSpPr>
          <p:cNvPr id="2" name="Rectangle 1"/>
          <p:cNvSpPr/>
          <p:nvPr/>
        </p:nvSpPr>
        <p:spPr>
          <a:xfrm>
            <a:off x="200381" y="549960"/>
            <a:ext cx="8768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Convergence of policy domains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8" name="Title 2"/>
          <p:cNvSpPr txBox="1">
            <a:spLocks/>
          </p:cNvSpPr>
          <p:nvPr/>
        </p:nvSpPr>
        <p:spPr>
          <a:xfrm>
            <a:off x="4179888" y="4467501"/>
            <a:ext cx="49641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dirty="0" smtClean="0">
                <a:solidFill>
                  <a:srgbClr val="3AE70D"/>
                </a:solidFill>
              </a:rPr>
              <a:t>NETWORKS</a:t>
            </a:r>
          </a:p>
          <a:p>
            <a:r>
              <a:rPr lang="en-US" sz="3600" dirty="0" smtClean="0">
                <a:solidFill>
                  <a:srgbClr val="3AE70D"/>
                </a:solidFill>
              </a:rPr>
              <a:t>Regional and Global </a:t>
            </a:r>
            <a:endParaRPr lang="en-US" sz="3600" dirty="0">
              <a:solidFill>
                <a:srgbClr val="3A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296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740</Words>
  <Application>Microsoft Macintosh PowerPoint</Application>
  <PresentationFormat>On-screen Show (4:3)</PresentationFormat>
  <Paragraphs>161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Cluster policy in Emerging industries New trends in regional cluster development in the Danube Region</vt:lpstr>
      <vt:lpstr>Topics </vt:lpstr>
      <vt:lpstr>Cluster policy in EU</vt:lpstr>
      <vt:lpstr>European Cluster strategy 2010 - 2020</vt:lpstr>
      <vt:lpstr>Changing the Cluster Support Schemes Long term oriented effort </vt:lpstr>
      <vt:lpstr>PowerPoint Presentation</vt:lpstr>
      <vt:lpstr> </vt:lpstr>
      <vt:lpstr>New global value chains </vt:lpstr>
      <vt:lpstr>PowerPoint Presentation</vt:lpstr>
      <vt:lpstr>Cluster policy and cluster organizations role is well established in traditional industries while emerging industries remain a challenge</vt:lpstr>
      <vt:lpstr>Addresses the challenges of Slovenia’s innovation policy</vt:lpstr>
      <vt:lpstr>PowerPoint Presentation</vt:lpstr>
      <vt:lpstr>Changing the way how to produce and use polymers </vt:lpstr>
      <vt:lpstr>Testing new policy tools and combination</vt:lpstr>
      <vt:lpstr>Stress test and Peer Review  </vt:lpstr>
      <vt:lpstr>Stress test and peer review </vt:lpstr>
      <vt:lpstr>PowerPoint Presentation</vt:lpstr>
      <vt:lpstr>Key dimensions of policy conducive to bioeconomy identified</vt:lpstr>
      <vt:lpstr>…….reflecting in low intensity of services offered by cluster organizations …</vt:lpstr>
      <vt:lpstr>…. Reflecting in weak inter regional and cross regional cooperation models ….</vt:lpstr>
      <vt:lpstr>PowerPoint Presentation</vt:lpstr>
      <vt:lpstr>PowerPoint Presentation</vt:lpstr>
      <vt:lpstr>PowerPoint Presentation</vt:lpstr>
      <vt:lpstr>Thank you </vt:lpstr>
    </vt:vector>
  </TitlesOfParts>
  <Company>Anteja ECG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policy – trends and opportunities for Danube</dc:title>
  <dc:creator>Mateja</dc:creator>
  <cp:lastModifiedBy>Mateja Dermastia</cp:lastModifiedBy>
  <cp:revision>45</cp:revision>
  <dcterms:created xsi:type="dcterms:W3CDTF">2015-03-10T06:34:06Z</dcterms:created>
  <dcterms:modified xsi:type="dcterms:W3CDTF">2015-03-10T12:21:02Z</dcterms:modified>
</cp:coreProperties>
</file>