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diagrams/layout3.xml" ContentType="application/vnd.openxmlformats-officedocument.drawingml.diagramLayout+xml"/>
  <Override PartName="/ppt/notesSlides/notesSlide9.xml" ContentType="application/vnd.openxmlformats-officedocument.presentationml.notesSlide+xml"/>
  <Override PartName="/ppt/diagrams/data4.xml" ContentType="application/vnd.openxmlformats-officedocument.drawingml.diagramData+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82" r:id="rId1"/>
  </p:sldMasterIdLst>
  <p:notesMasterIdLst>
    <p:notesMasterId r:id="rId36"/>
  </p:notesMasterIdLst>
  <p:handoutMasterIdLst>
    <p:handoutMasterId r:id="rId37"/>
  </p:handoutMasterIdLst>
  <p:sldIdLst>
    <p:sldId id="284" r:id="rId2"/>
    <p:sldId id="285" r:id="rId3"/>
    <p:sldId id="256" r:id="rId4"/>
    <p:sldId id="283" r:id="rId5"/>
    <p:sldId id="270" r:id="rId6"/>
    <p:sldId id="279" r:id="rId7"/>
    <p:sldId id="272" r:id="rId8"/>
    <p:sldId id="287" r:id="rId9"/>
    <p:sldId id="277" r:id="rId10"/>
    <p:sldId id="286" r:id="rId11"/>
    <p:sldId id="322" r:id="rId12"/>
    <p:sldId id="289" r:id="rId13"/>
    <p:sldId id="290" r:id="rId14"/>
    <p:sldId id="291" r:id="rId15"/>
    <p:sldId id="292" r:id="rId16"/>
    <p:sldId id="293" r:id="rId17"/>
    <p:sldId id="311" r:id="rId18"/>
    <p:sldId id="327" r:id="rId19"/>
    <p:sldId id="312" r:id="rId20"/>
    <p:sldId id="313" r:id="rId21"/>
    <p:sldId id="314" r:id="rId22"/>
    <p:sldId id="315" r:id="rId23"/>
    <p:sldId id="316" r:id="rId24"/>
    <p:sldId id="317" r:id="rId25"/>
    <p:sldId id="318" r:id="rId26"/>
    <p:sldId id="319" r:id="rId27"/>
    <p:sldId id="321" r:id="rId28"/>
    <p:sldId id="323" r:id="rId29"/>
    <p:sldId id="324" r:id="rId30"/>
    <p:sldId id="325" r:id="rId31"/>
    <p:sldId id="326" r:id="rId32"/>
    <p:sldId id="308" r:id="rId33"/>
    <p:sldId id="309" r:id="rId34"/>
    <p:sldId id="310" r:id="rId35"/>
  </p:sldIdLst>
  <p:sldSz cx="9144000" cy="6858000" type="screen4x3"/>
  <p:notesSz cx="6858000" cy="91440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0A0A0"/>
  </p:clrMru>
</p:presentationPr>
</file>

<file path=ppt/tableStyles.xml><?xml version="1.0" encoding="utf-8"?>
<a:tblStyleLst xmlns:a="http://schemas.openxmlformats.org/drawingml/2006/main" def="{B301B821-A1FF-4177-AEE7-76D212191A09}">
  <a:tblStyle styleId="{B301B821-A1FF-4177-AEE7-76D212191A09}" styleName="Medium Style 9">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2H>
      <a:tcStyle>
        <a:tcBdr/>
      </a:tcStyle>
    </a:band2H>
    <a:band1V>
      <a:tcStyle>
        <a:tcBdr/>
        <a:fill>
          <a:solidFill>
            <a:schemeClr val="accent1">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1"/>
          </a:solidFill>
        </a:fill>
      </a:tcStyle>
    </a:firstRow>
    <a:neCell>
      <a:tcStyle>
        <a:tcBdr/>
      </a:tcStyle>
    </a:neCell>
    <a:nwCell>
      <a:tcStyle>
        <a:tcBdr/>
      </a:tcStyle>
    </a:nwCell>
  </a:tblStyle>
  <a:tblStyle styleId="{9DCAF9ED-07DC-4A11-8D7F-57B35C25682E}" styleName="Medium Style 10">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2H>
      <a:tcStyle>
        <a:tcBdr/>
      </a:tcStyle>
    </a:band2H>
    <a:band1V>
      <a:tcStyle>
        <a:tcBdr/>
        <a:fill>
          <a:solidFill>
            <a:schemeClr val="accent2">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2"/>
          </a:solidFill>
        </a:fill>
      </a:tcStyle>
    </a:firstRow>
    <a:neCell>
      <a:tcStyle>
        <a:tcBdr/>
      </a:tcStyle>
    </a:neCell>
    <a:nwCell>
      <a:tcStyle>
        <a:tcBdr/>
      </a:tcStyle>
    </a:nwCell>
  </a:tblStyle>
  <a:tblStyle styleId="{793D81CF-94F2-401A-BA57-92F5A7B2D0C5}" styleName="Medium Style 8">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2H>
      <a:tcStyle>
        <a:tcBdr/>
      </a:tcStyle>
    </a:band2H>
    <a:band1V>
      <a:tcStyle>
        <a:tcBdr/>
        <a:fill>
          <a:solidFill>
            <a:schemeClr val="dk1">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dk1"/>
          </a:solidFill>
        </a:fill>
      </a:tcStyle>
    </a:firstRow>
    <a:neCell>
      <a:tcStyle>
        <a:tcBdr/>
      </a:tcStyle>
    </a:neCell>
    <a:nwCell>
      <a:tcStyle>
        <a:tcBdr/>
      </a:tcStyle>
    </a:nwCell>
  </a:tblStyle>
  <a:tblStyle styleId="{5FD0F851-EC5A-4D38-B0AD-8093EC10F338}" styleName="Light Style 6">
    <a:wholeTbl>
      <a:tcTxStyle>
        <a:fontRef idx="minor">
          <a:scrgbClr r="0" g="0" b="0"/>
        </a:fontRef>
        <a:schemeClr val="accent5"/>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seCell>
      <a:tcStyle>
        <a:tcBdr/>
      </a:tcStyle>
    </a:seCell>
    <a:swCell>
      <a:tcStyle>
        <a:tcBdr/>
      </a:tcStyle>
    </a:swCell>
    <a:firstRow>
      <a:tcTxStyle b="on"/>
      <a:tcStyle>
        <a:tcBdr>
          <a:bottom>
            <a:ln w="12700" cmpd="sng">
              <a:solidFill>
                <a:schemeClr val="accent5"/>
              </a:solidFill>
            </a:ln>
          </a:bottom>
        </a:tcBdr>
        <a:fill>
          <a:noFill/>
        </a:fill>
      </a:tcStyle>
    </a:firstRow>
    <a:neCell>
      <a:tcStyle>
        <a:tcBdr/>
      </a:tcStyle>
    </a:neCell>
    <a:nwCell>
      <a:tcStyle>
        <a:tcBdr/>
      </a:tcStyle>
    </a:nwCell>
  </a:tblStyle>
  <a:tblStyle styleId="{1FECB4D8-DB02-4DC6-A0A2-4F2EBAE1DC90}" styleName="Medium Style 11">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2H>
      <a:tcStyle>
        <a:tcBdr/>
      </a:tcStyle>
    </a:band2H>
    <a:band1V>
      <a:tcStyle>
        <a:tcBdr/>
        <a:fill>
          <a:solidFill>
            <a:schemeClr val="accent3">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3"/>
          </a:solidFill>
        </a:fill>
      </a:tcStyle>
    </a:firstRow>
    <a:neCell>
      <a:tcStyle>
        <a:tcBdr/>
      </a:tcStyle>
    </a:neCell>
    <a:nwCell>
      <a:tcStyle>
        <a:tcBdr/>
      </a:tcStyle>
    </a:nwCell>
  </a:tblStyle>
  <a:tblStyle styleId="{3B4B98B0-60AC-42C2-AFA5-B58CD77FA1E5}" styleName="Light Style 2">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seCell>
      <a:tcStyle>
        <a:tcBdr/>
      </a:tcStyle>
    </a:seCell>
    <a:swCell>
      <a:tcStyle>
        <a:tcBdr/>
      </a:tcStyle>
    </a:swCell>
    <a:firstRow>
      <a:tcTxStyle b="on"/>
      <a:tcStyle>
        <a:tcBdr>
          <a:bottom>
            <a:ln w="12700" cmpd="sng">
              <a:solidFill>
                <a:schemeClr val="accent1"/>
              </a:solidFill>
            </a:ln>
          </a:bottom>
        </a:tcBdr>
        <a:fill>
          <a:noFill/>
        </a:fill>
      </a:tcStyle>
    </a:firstRow>
    <a:neCell>
      <a:tcStyle>
        <a:tcBdr/>
      </a:tcStyle>
    </a:neCell>
    <a:nwCell>
      <a:tcStyle>
        <a:tcBdr/>
      </a:tcStyle>
    </a:nwCell>
  </a:tblStyle>
  <a:tblStyle styleId="{0E3FDE45-AF77-4B5C-9715-49D594BDF05E}" styleName="Light Style 3">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seCell>
      <a:tcStyle>
        <a:tcBdr/>
      </a:tcStyle>
    </a:seCell>
    <a:swCell>
      <a:tcStyle>
        <a:tcBdr/>
      </a:tcStyle>
    </a:swCell>
    <a:firstRow>
      <a:tcTxStyle b="on"/>
      <a:tcStyle>
        <a:tcBdr>
          <a:bottom>
            <a:ln w="12700" cmpd="sng">
              <a:solidFill>
                <a:schemeClr val="accent2"/>
              </a:solidFill>
            </a:ln>
          </a:bottom>
        </a:tcBdr>
        <a:fill>
          <a:no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582" autoAdjust="0"/>
    <p:restoredTop sz="88034" autoAdjust="0"/>
  </p:normalViewPr>
  <p:slideViewPr>
    <p:cSldViewPr>
      <p:cViewPr varScale="1">
        <p:scale>
          <a:sx n="72" d="100"/>
          <a:sy n="72" d="100"/>
        </p:scale>
        <p:origin x="-11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637B0E-AC1D-47B2-919D-A99930768ACF}" type="doc">
      <dgm:prSet loTypeId="urn:microsoft.com/office/officeart/2005/8/layout/arrow2" loCatId="process" qsTypeId="urn:microsoft.com/office/officeart/2005/8/quickstyle/simple1" qsCatId="simple" csTypeId="urn:microsoft.com/office/officeart/2005/8/colors/accent1_2" csCatId="accent1" phldr="1"/>
      <dgm:spPr/>
    </dgm:pt>
    <dgm:pt modelId="{0DAC29D4-A4F9-4924-8B58-A582AA5B6C9B}">
      <dgm:prSet phldrT="[Text]"/>
      <dgm:spPr/>
      <dgm:t>
        <a:bodyPr/>
        <a:lstStyle/>
        <a:p>
          <a:r>
            <a:rPr lang="sr-Latn-RS" dirty="0" smtClean="0">
              <a:solidFill>
                <a:srgbClr val="FF0000"/>
              </a:solidFill>
            </a:rPr>
            <a:t>17</a:t>
          </a:r>
          <a:endParaRPr lang="en-US" dirty="0">
            <a:solidFill>
              <a:srgbClr val="FF0000"/>
            </a:solidFill>
          </a:endParaRPr>
        </a:p>
      </dgm:t>
    </dgm:pt>
    <dgm:pt modelId="{120FAAB9-5EF1-4402-A9EE-FE9EB0F0D754}" type="parTrans" cxnId="{018AF433-21CC-4F43-962A-EA26AA336054}">
      <dgm:prSet/>
      <dgm:spPr/>
      <dgm:t>
        <a:bodyPr/>
        <a:lstStyle/>
        <a:p>
          <a:endParaRPr lang="en-US"/>
        </a:p>
      </dgm:t>
    </dgm:pt>
    <dgm:pt modelId="{B056073A-FE9C-43D6-825D-24CFEA1C6585}" type="sibTrans" cxnId="{018AF433-21CC-4F43-962A-EA26AA336054}">
      <dgm:prSet/>
      <dgm:spPr/>
      <dgm:t>
        <a:bodyPr/>
        <a:lstStyle/>
        <a:p>
          <a:endParaRPr lang="en-US"/>
        </a:p>
      </dgm:t>
    </dgm:pt>
    <dgm:pt modelId="{A602C4F8-7678-4E3E-AB71-CB13299EEFA0}">
      <dgm:prSet phldrT="[Text]" phldr="1"/>
      <dgm:spPr/>
      <dgm:t>
        <a:bodyPr/>
        <a:lstStyle/>
        <a:p>
          <a:endParaRPr lang="en-US" dirty="0"/>
        </a:p>
      </dgm:t>
    </dgm:pt>
    <dgm:pt modelId="{EA9EAB6D-EC6C-42CE-B5BF-BBCF3EE855D3}" type="parTrans" cxnId="{A8881A41-C282-4C40-BF7D-F485FB07C659}">
      <dgm:prSet/>
      <dgm:spPr/>
      <dgm:t>
        <a:bodyPr/>
        <a:lstStyle/>
        <a:p>
          <a:endParaRPr lang="en-US"/>
        </a:p>
      </dgm:t>
    </dgm:pt>
    <dgm:pt modelId="{BC26840B-D2C7-4F33-BF20-26C994C971C9}" type="sibTrans" cxnId="{A8881A41-C282-4C40-BF7D-F485FB07C659}">
      <dgm:prSet/>
      <dgm:spPr/>
      <dgm:t>
        <a:bodyPr/>
        <a:lstStyle/>
        <a:p>
          <a:endParaRPr lang="en-US"/>
        </a:p>
      </dgm:t>
    </dgm:pt>
    <dgm:pt modelId="{ABD3506A-49FC-4814-BF00-A997909CF0F8}">
      <dgm:prSet phldrT="[Text]"/>
      <dgm:spPr/>
      <dgm:t>
        <a:bodyPr/>
        <a:lstStyle/>
        <a:p>
          <a:r>
            <a:rPr lang="sr-Latn-RS" dirty="0" smtClean="0">
              <a:solidFill>
                <a:srgbClr val="FF0000"/>
              </a:solidFill>
            </a:rPr>
            <a:t>147</a:t>
          </a:r>
        </a:p>
        <a:p>
          <a:endParaRPr lang="en-US" dirty="0"/>
        </a:p>
      </dgm:t>
    </dgm:pt>
    <dgm:pt modelId="{39757033-82A4-40F9-9E9E-C8BEE0064727}" type="parTrans" cxnId="{B689FE0C-C146-4A25-BAFE-B3749199F03D}">
      <dgm:prSet/>
      <dgm:spPr/>
      <dgm:t>
        <a:bodyPr/>
        <a:lstStyle/>
        <a:p>
          <a:endParaRPr lang="en-US"/>
        </a:p>
      </dgm:t>
    </dgm:pt>
    <dgm:pt modelId="{95482097-FE09-46ED-A465-4BE9E5750B8E}" type="sibTrans" cxnId="{B689FE0C-C146-4A25-BAFE-B3749199F03D}">
      <dgm:prSet/>
      <dgm:spPr/>
      <dgm:t>
        <a:bodyPr/>
        <a:lstStyle/>
        <a:p>
          <a:endParaRPr lang="en-US"/>
        </a:p>
      </dgm:t>
    </dgm:pt>
    <dgm:pt modelId="{C1DFD743-AB04-40CD-AFBC-7E7FFE08CD1F}" type="pres">
      <dgm:prSet presAssocID="{3C637B0E-AC1D-47B2-919D-A99930768ACF}" presName="arrowDiagram" presStyleCnt="0">
        <dgm:presLayoutVars>
          <dgm:chMax val="5"/>
          <dgm:dir/>
          <dgm:resizeHandles val="exact"/>
        </dgm:presLayoutVars>
      </dgm:prSet>
      <dgm:spPr/>
    </dgm:pt>
    <dgm:pt modelId="{08D5880B-1E0C-41A0-8F65-ABBFC9A795E4}" type="pres">
      <dgm:prSet presAssocID="{3C637B0E-AC1D-47B2-919D-A99930768ACF}" presName="arrow" presStyleLbl="bgShp" presStyleIdx="0" presStyleCnt="1"/>
      <dgm:spPr/>
      <dgm:t>
        <a:bodyPr/>
        <a:lstStyle/>
        <a:p>
          <a:endParaRPr lang="en-US"/>
        </a:p>
      </dgm:t>
    </dgm:pt>
    <dgm:pt modelId="{1645C340-FECE-4F6C-89EE-75DAD2114A77}" type="pres">
      <dgm:prSet presAssocID="{3C637B0E-AC1D-47B2-919D-A99930768ACF}" presName="arrowDiagram3" presStyleCnt="0"/>
      <dgm:spPr/>
    </dgm:pt>
    <dgm:pt modelId="{F12D55B1-2D7C-404A-9332-F54FC67E21EA}" type="pres">
      <dgm:prSet presAssocID="{0DAC29D4-A4F9-4924-8B58-A582AA5B6C9B}" presName="bullet3a" presStyleLbl="node1" presStyleIdx="0" presStyleCnt="3"/>
      <dgm:spPr/>
    </dgm:pt>
    <dgm:pt modelId="{33173FD3-4DBB-4442-BBB3-7F0D1C196066}" type="pres">
      <dgm:prSet presAssocID="{0DAC29D4-A4F9-4924-8B58-A582AA5B6C9B}" presName="textBox3a" presStyleLbl="revTx" presStyleIdx="0" presStyleCnt="3">
        <dgm:presLayoutVars>
          <dgm:bulletEnabled val="1"/>
        </dgm:presLayoutVars>
      </dgm:prSet>
      <dgm:spPr/>
      <dgm:t>
        <a:bodyPr/>
        <a:lstStyle/>
        <a:p>
          <a:endParaRPr lang="en-US"/>
        </a:p>
      </dgm:t>
    </dgm:pt>
    <dgm:pt modelId="{167FD48D-59DE-4CD2-BB58-9F6928D67EFC}" type="pres">
      <dgm:prSet presAssocID="{A602C4F8-7678-4E3E-AB71-CB13299EEFA0}" presName="bullet3b" presStyleLbl="node1" presStyleIdx="1" presStyleCnt="3"/>
      <dgm:spPr/>
    </dgm:pt>
    <dgm:pt modelId="{4BCF7F21-E58E-4F7C-B45B-26CB652F5207}" type="pres">
      <dgm:prSet presAssocID="{A602C4F8-7678-4E3E-AB71-CB13299EEFA0}" presName="textBox3b" presStyleLbl="revTx" presStyleIdx="1" presStyleCnt="3" custFlipVert="1" custFlipHor="0" custScaleX="34723" custScaleY="7843">
        <dgm:presLayoutVars>
          <dgm:bulletEnabled val="1"/>
        </dgm:presLayoutVars>
      </dgm:prSet>
      <dgm:spPr/>
      <dgm:t>
        <a:bodyPr/>
        <a:lstStyle/>
        <a:p>
          <a:endParaRPr lang="en-US"/>
        </a:p>
      </dgm:t>
    </dgm:pt>
    <dgm:pt modelId="{0E4C4CC0-6A37-4E5A-9780-E8C39C4C382D}" type="pres">
      <dgm:prSet presAssocID="{ABD3506A-49FC-4814-BF00-A997909CF0F8}" presName="bullet3c" presStyleLbl="node1" presStyleIdx="2" presStyleCnt="3"/>
      <dgm:spPr/>
    </dgm:pt>
    <dgm:pt modelId="{881C5A19-DD4F-45F3-9FF6-63B9D40AB9AE}" type="pres">
      <dgm:prSet presAssocID="{ABD3506A-49FC-4814-BF00-A997909CF0F8}" presName="textBox3c" presStyleLbl="revTx" presStyleIdx="2" presStyleCnt="3">
        <dgm:presLayoutVars>
          <dgm:bulletEnabled val="1"/>
        </dgm:presLayoutVars>
      </dgm:prSet>
      <dgm:spPr/>
      <dgm:t>
        <a:bodyPr/>
        <a:lstStyle/>
        <a:p>
          <a:endParaRPr lang="en-US"/>
        </a:p>
      </dgm:t>
    </dgm:pt>
  </dgm:ptLst>
  <dgm:cxnLst>
    <dgm:cxn modelId="{745286BE-3B27-450D-883E-46D9228498F4}" type="presOf" srcId="{A602C4F8-7678-4E3E-AB71-CB13299EEFA0}" destId="{4BCF7F21-E58E-4F7C-B45B-26CB652F5207}" srcOrd="0" destOrd="0" presId="urn:microsoft.com/office/officeart/2005/8/layout/arrow2"/>
    <dgm:cxn modelId="{58E24EE9-7CC2-468D-B1C7-620A33B1EAA1}" type="presOf" srcId="{0DAC29D4-A4F9-4924-8B58-A582AA5B6C9B}" destId="{33173FD3-4DBB-4442-BBB3-7F0D1C196066}" srcOrd="0" destOrd="0" presId="urn:microsoft.com/office/officeart/2005/8/layout/arrow2"/>
    <dgm:cxn modelId="{018AF433-21CC-4F43-962A-EA26AA336054}" srcId="{3C637B0E-AC1D-47B2-919D-A99930768ACF}" destId="{0DAC29D4-A4F9-4924-8B58-A582AA5B6C9B}" srcOrd="0" destOrd="0" parTransId="{120FAAB9-5EF1-4402-A9EE-FE9EB0F0D754}" sibTransId="{B056073A-FE9C-43D6-825D-24CFEA1C6585}"/>
    <dgm:cxn modelId="{19DC182C-34AB-4AA3-87A6-0F2151ADC178}" type="presOf" srcId="{3C637B0E-AC1D-47B2-919D-A99930768ACF}" destId="{C1DFD743-AB04-40CD-AFBC-7E7FFE08CD1F}" srcOrd="0" destOrd="0" presId="urn:microsoft.com/office/officeart/2005/8/layout/arrow2"/>
    <dgm:cxn modelId="{A8881A41-C282-4C40-BF7D-F485FB07C659}" srcId="{3C637B0E-AC1D-47B2-919D-A99930768ACF}" destId="{A602C4F8-7678-4E3E-AB71-CB13299EEFA0}" srcOrd="1" destOrd="0" parTransId="{EA9EAB6D-EC6C-42CE-B5BF-BBCF3EE855D3}" sibTransId="{BC26840B-D2C7-4F33-BF20-26C994C971C9}"/>
    <dgm:cxn modelId="{B689FE0C-C146-4A25-BAFE-B3749199F03D}" srcId="{3C637B0E-AC1D-47B2-919D-A99930768ACF}" destId="{ABD3506A-49FC-4814-BF00-A997909CF0F8}" srcOrd="2" destOrd="0" parTransId="{39757033-82A4-40F9-9E9E-C8BEE0064727}" sibTransId="{95482097-FE09-46ED-A465-4BE9E5750B8E}"/>
    <dgm:cxn modelId="{4697D7F4-07E3-4B91-B3CD-37088EED7D02}" type="presOf" srcId="{ABD3506A-49FC-4814-BF00-A997909CF0F8}" destId="{881C5A19-DD4F-45F3-9FF6-63B9D40AB9AE}" srcOrd="0" destOrd="0" presId="urn:microsoft.com/office/officeart/2005/8/layout/arrow2"/>
    <dgm:cxn modelId="{EE8E3DEF-1679-44D0-915D-FEB9C78C5A4B}" type="presParOf" srcId="{C1DFD743-AB04-40CD-AFBC-7E7FFE08CD1F}" destId="{08D5880B-1E0C-41A0-8F65-ABBFC9A795E4}" srcOrd="0" destOrd="0" presId="urn:microsoft.com/office/officeart/2005/8/layout/arrow2"/>
    <dgm:cxn modelId="{9A0D3FC3-BEBA-4F06-8949-449C6A7B95F4}" type="presParOf" srcId="{C1DFD743-AB04-40CD-AFBC-7E7FFE08CD1F}" destId="{1645C340-FECE-4F6C-89EE-75DAD2114A77}" srcOrd="1" destOrd="0" presId="urn:microsoft.com/office/officeart/2005/8/layout/arrow2"/>
    <dgm:cxn modelId="{6AAD4107-F440-4385-8560-14D016D92A6F}" type="presParOf" srcId="{1645C340-FECE-4F6C-89EE-75DAD2114A77}" destId="{F12D55B1-2D7C-404A-9332-F54FC67E21EA}" srcOrd="0" destOrd="0" presId="urn:microsoft.com/office/officeart/2005/8/layout/arrow2"/>
    <dgm:cxn modelId="{85311B80-E735-41F6-A054-CF42D1E32CD6}" type="presParOf" srcId="{1645C340-FECE-4F6C-89EE-75DAD2114A77}" destId="{33173FD3-4DBB-4442-BBB3-7F0D1C196066}" srcOrd="1" destOrd="0" presId="urn:microsoft.com/office/officeart/2005/8/layout/arrow2"/>
    <dgm:cxn modelId="{B7FF6C8C-FADE-49D1-8FE8-89C912DEFAD9}" type="presParOf" srcId="{1645C340-FECE-4F6C-89EE-75DAD2114A77}" destId="{167FD48D-59DE-4CD2-BB58-9F6928D67EFC}" srcOrd="2" destOrd="0" presId="urn:microsoft.com/office/officeart/2005/8/layout/arrow2"/>
    <dgm:cxn modelId="{DA2A1A2D-4B63-41F8-B207-47D6585D0B12}" type="presParOf" srcId="{1645C340-FECE-4F6C-89EE-75DAD2114A77}" destId="{4BCF7F21-E58E-4F7C-B45B-26CB652F5207}" srcOrd="3" destOrd="0" presId="urn:microsoft.com/office/officeart/2005/8/layout/arrow2"/>
    <dgm:cxn modelId="{A64B429E-27AB-4A88-A267-E9A3BD956294}" type="presParOf" srcId="{1645C340-FECE-4F6C-89EE-75DAD2114A77}" destId="{0E4C4CC0-6A37-4E5A-9780-E8C39C4C382D}" srcOrd="4" destOrd="0" presId="urn:microsoft.com/office/officeart/2005/8/layout/arrow2"/>
    <dgm:cxn modelId="{9F7E9519-83DE-407A-9899-FFD063E00C13}" type="presParOf" srcId="{1645C340-FECE-4F6C-89EE-75DAD2114A77}" destId="{881C5A19-DD4F-45F3-9FF6-63B9D40AB9AE}" srcOrd="5" destOrd="0" presId="urn:microsoft.com/office/officeart/2005/8/layout/arrow2"/>
  </dgm:cxnLst>
  <dgm:bg/>
  <dgm:whole/>
</dgm:dataModel>
</file>

<file path=ppt/diagrams/data2.xml><?xml version="1.0" encoding="utf-8"?>
<dgm:dataModel xmlns:dgm="http://schemas.openxmlformats.org/drawingml/2006/diagram" xmlns:a="http://schemas.openxmlformats.org/drawingml/2006/main">
  <dgm:ptLst>
    <dgm:pt modelId="{9458FA2C-690D-4F1A-AA2A-7A04EF0B785F}" type="doc">
      <dgm:prSet loTypeId="urn:microsoft.com/office/officeart/2005/8/layout/gear1" loCatId="cycle" qsTypeId="urn:microsoft.com/office/officeart/2005/8/quickstyle/simple1" qsCatId="simple" csTypeId="urn:microsoft.com/office/officeart/2005/8/colors/accent1_2" csCatId="accent1" phldr="1"/>
      <dgm:spPr/>
    </dgm:pt>
    <dgm:pt modelId="{45D7E227-8D83-4435-9C57-2B21F091B783}">
      <dgm:prSet phldrT="[Text]"/>
      <dgm:spPr/>
      <dgm:t>
        <a:bodyPr/>
        <a:lstStyle/>
        <a:p>
          <a:r>
            <a:rPr lang="en-US" dirty="0" smtClean="0"/>
            <a:t>P</a:t>
          </a:r>
          <a:r>
            <a:rPr lang="sr-Latn-RS" dirty="0" smtClean="0"/>
            <a:t>ravna lica</a:t>
          </a:r>
        </a:p>
        <a:p>
          <a:endParaRPr lang="en-US" dirty="0"/>
        </a:p>
      </dgm:t>
    </dgm:pt>
    <dgm:pt modelId="{26CE7E87-EDC7-4EB6-BDEE-7368278E3F3A}" type="parTrans" cxnId="{DB32E8FC-F483-4E75-AE5E-F56366B24A97}">
      <dgm:prSet/>
      <dgm:spPr/>
      <dgm:t>
        <a:bodyPr/>
        <a:lstStyle/>
        <a:p>
          <a:endParaRPr lang="en-US"/>
        </a:p>
      </dgm:t>
    </dgm:pt>
    <dgm:pt modelId="{76CA2B0A-E039-45A8-ADFA-A195A0D39DA4}" type="sibTrans" cxnId="{DB32E8FC-F483-4E75-AE5E-F56366B24A97}">
      <dgm:prSet/>
      <dgm:spPr/>
      <dgm:t>
        <a:bodyPr/>
        <a:lstStyle/>
        <a:p>
          <a:endParaRPr lang="en-US"/>
        </a:p>
      </dgm:t>
    </dgm:pt>
    <dgm:pt modelId="{54E7BEC1-092B-4E40-9FA4-CA133ABBC525}">
      <dgm:prSet phldrT="[Text]" custT="1"/>
      <dgm:spPr/>
      <dgm:t>
        <a:bodyPr/>
        <a:lstStyle/>
        <a:p>
          <a:r>
            <a:rPr lang="en-US" sz="1600" dirty="0" smtClean="0"/>
            <a:t>F</a:t>
          </a:r>
          <a:r>
            <a:rPr lang="sr-Latn-RS" sz="1600" dirty="0" smtClean="0"/>
            <a:t>izička lica</a:t>
          </a:r>
        </a:p>
        <a:p>
          <a:endParaRPr lang="en-US" sz="1500" dirty="0"/>
        </a:p>
      </dgm:t>
    </dgm:pt>
    <dgm:pt modelId="{303821C1-D02C-47E2-AEAC-D6F0D039CE84}" type="parTrans" cxnId="{EC7BDB90-7DA3-4638-AD48-E975C7B402C1}">
      <dgm:prSet/>
      <dgm:spPr/>
      <dgm:t>
        <a:bodyPr/>
        <a:lstStyle/>
        <a:p>
          <a:endParaRPr lang="en-US"/>
        </a:p>
      </dgm:t>
    </dgm:pt>
    <dgm:pt modelId="{25D78A14-ED24-483F-B53B-975AD337A6F2}" type="sibTrans" cxnId="{EC7BDB90-7DA3-4638-AD48-E975C7B402C1}">
      <dgm:prSet/>
      <dgm:spPr/>
      <dgm:t>
        <a:bodyPr/>
        <a:lstStyle/>
        <a:p>
          <a:endParaRPr lang="en-US"/>
        </a:p>
      </dgm:t>
    </dgm:pt>
    <dgm:pt modelId="{3E5E8EEF-81C3-490E-B357-A362528F2456}">
      <dgm:prSet phldrT="[Text]" custT="1"/>
      <dgm:spPr/>
      <dgm:t>
        <a:bodyPr/>
        <a:lstStyle/>
        <a:p>
          <a:r>
            <a:rPr lang="sr-Latn-RS" sz="1600" dirty="0" smtClean="0">
              <a:solidFill>
                <a:schemeClr val="bg1"/>
              </a:solidFill>
            </a:rPr>
            <a:t>institucije</a:t>
          </a:r>
          <a:endParaRPr lang="en-US" sz="1600" dirty="0">
            <a:solidFill>
              <a:schemeClr val="bg1"/>
            </a:solidFill>
          </a:endParaRPr>
        </a:p>
      </dgm:t>
    </dgm:pt>
    <dgm:pt modelId="{3B807C0E-8E00-4683-BC58-6DD403E8D7B9}" type="parTrans" cxnId="{39F0327D-BD30-41DE-82C3-3979D45062CF}">
      <dgm:prSet/>
      <dgm:spPr/>
      <dgm:t>
        <a:bodyPr/>
        <a:lstStyle/>
        <a:p>
          <a:endParaRPr lang="en-US"/>
        </a:p>
      </dgm:t>
    </dgm:pt>
    <dgm:pt modelId="{FBD09D34-54E2-4C8F-8D3A-7A3AD7C2C744}" type="sibTrans" cxnId="{39F0327D-BD30-41DE-82C3-3979D45062CF}">
      <dgm:prSet/>
      <dgm:spPr/>
      <dgm:t>
        <a:bodyPr/>
        <a:lstStyle/>
        <a:p>
          <a:endParaRPr lang="en-US"/>
        </a:p>
      </dgm:t>
    </dgm:pt>
    <dgm:pt modelId="{05A1CCC4-DB8B-4050-A354-6F416623BB2A}" type="pres">
      <dgm:prSet presAssocID="{9458FA2C-690D-4F1A-AA2A-7A04EF0B785F}" presName="composite" presStyleCnt="0">
        <dgm:presLayoutVars>
          <dgm:chMax val="3"/>
          <dgm:animLvl val="lvl"/>
          <dgm:resizeHandles val="exact"/>
        </dgm:presLayoutVars>
      </dgm:prSet>
      <dgm:spPr/>
    </dgm:pt>
    <dgm:pt modelId="{55388CF7-1C0D-46B0-B5F9-8CC7C0144608}" type="pres">
      <dgm:prSet presAssocID="{45D7E227-8D83-4435-9C57-2B21F091B783}" presName="gear1" presStyleLbl="node1" presStyleIdx="0" presStyleCnt="3">
        <dgm:presLayoutVars>
          <dgm:chMax val="1"/>
          <dgm:bulletEnabled val="1"/>
        </dgm:presLayoutVars>
      </dgm:prSet>
      <dgm:spPr/>
      <dgm:t>
        <a:bodyPr/>
        <a:lstStyle/>
        <a:p>
          <a:endParaRPr lang="en-US"/>
        </a:p>
      </dgm:t>
    </dgm:pt>
    <dgm:pt modelId="{40EB6A85-1348-466F-86E9-750246839CB0}" type="pres">
      <dgm:prSet presAssocID="{45D7E227-8D83-4435-9C57-2B21F091B783}" presName="gear1srcNode" presStyleLbl="node1" presStyleIdx="0" presStyleCnt="3"/>
      <dgm:spPr/>
      <dgm:t>
        <a:bodyPr/>
        <a:lstStyle/>
        <a:p>
          <a:endParaRPr lang="en-US"/>
        </a:p>
      </dgm:t>
    </dgm:pt>
    <dgm:pt modelId="{481C0465-F569-4583-9F4A-25F4CD43DED1}" type="pres">
      <dgm:prSet presAssocID="{45D7E227-8D83-4435-9C57-2B21F091B783}" presName="gear1dstNode" presStyleLbl="node1" presStyleIdx="0" presStyleCnt="3"/>
      <dgm:spPr/>
      <dgm:t>
        <a:bodyPr/>
        <a:lstStyle/>
        <a:p>
          <a:endParaRPr lang="en-US"/>
        </a:p>
      </dgm:t>
    </dgm:pt>
    <dgm:pt modelId="{24710FE2-BE5F-498E-B7E3-701166098F14}" type="pres">
      <dgm:prSet presAssocID="{54E7BEC1-092B-4E40-9FA4-CA133ABBC525}" presName="gear2" presStyleLbl="node1" presStyleIdx="1" presStyleCnt="3">
        <dgm:presLayoutVars>
          <dgm:chMax val="1"/>
          <dgm:bulletEnabled val="1"/>
        </dgm:presLayoutVars>
      </dgm:prSet>
      <dgm:spPr/>
      <dgm:t>
        <a:bodyPr/>
        <a:lstStyle/>
        <a:p>
          <a:endParaRPr lang="en-US"/>
        </a:p>
      </dgm:t>
    </dgm:pt>
    <dgm:pt modelId="{D545C87C-E0CF-4448-83E0-3FDCFB6747C2}" type="pres">
      <dgm:prSet presAssocID="{54E7BEC1-092B-4E40-9FA4-CA133ABBC525}" presName="gear2srcNode" presStyleLbl="node1" presStyleIdx="1" presStyleCnt="3"/>
      <dgm:spPr/>
      <dgm:t>
        <a:bodyPr/>
        <a:lstStyle/>
        <a:p>
          <a:endParaRPr lang="en-US"/>
        </a:p>
      </dgm:t>
    </dgm:pt>
    <dgm:pt modelId="{C0340511-E431-4DDF-AC24-7CB73EA46707}" type="pres">
      <dgm:prSet presAssocID="{54E7BEC1-092B-4E40-9FA4-CA133ABBC525}" presName="gear2dstNode" presStyleLbl="node1" presStyleIdx="1" presStyleCnt="3"/>
      <dgm:spPr/>
      <dgm:t>
        <a:bodyPr/>
        <a:lstStyle/>
        <a:p>
          <a:endParaRPr lang="en-US"/>
        </a:p>
      </dgm:t>
    </dgm:pt>
    <dgm:pt modelId="{17E5A3E9-B7A6-44C2-92FD-7EAD5FF6A4E0}" type="pres">
      <dgm:prSet presAssocID="{3E5E8EEF-81C3-490E-B357-A362528F2456}" presName="gear3" presStyleLbl="node1" presStyleIdx="2" presStyleCnt="3"/>
      <dgm:spPr/>
      <dgm:t>
        <a:bodyPr/>
        <a:lstStyle/>
        <a:p>
          <a:endParaRPr lang="en-US"/>
        </a:p>
      </dgm:t>
    </dgm:pt>
    <dgm:pt modelId="{0C991120-423A-419B-9AC1-711885C7406D}" type="pres">
      <dgm:prSet presAssocID="{3E5E8EEF-81C3-490E-B357-A362528F2456}" presName="gear3tx" presStyleLbl="node1" presStyleIdx="2" presStyleCnt="3">
        <dgm:presLayoutVars>
          <dgm:chMax val="1"/>
          <dgm:bulletEnabled val="1"/>
        </dgm:presLayoutVars>
      </dgm:prSet>
      <dgm:spPr/>
      <dgm:t>
        <a:bodyPr/>
        <a:lstStyle/>
        <a:p>
          <a:endParaRPr lang="en-US"/>
        </a:p>
      </dgm:t>
    </dgm:pt>
    <dgm:pt modelId="{8DAF314B-8C38-470D-8179-0C179CC30315}" type="pres">
      <dgm:prSet presAssocID="{3E5E8EEF-81C3-490E-B357-A362528F2456}" presName="gear3srcNode" presStyleLbl="node1" presStyleIdx="2" presStyleCnt="3"/>
      <dgm:spPr/>
      <dgm:t>
        <a:bodyPr/>
        <a:lstStyle/>
        <a:p>
          <a:endParaRPr lang="en-US"/>
        </a:p>
      </dgm:t>
    </dgm:pt>
    <dgm:pt modelId="{66BCB386-2E3C-46AB-950E-17FC1E94B55E}" type="pres">
      <dgm:prSet presAssocID="{3E5E8EEF-81C3-490E-B357-A362528F2456}" presName="gear3dstNode" presStyleLbl="node1" presStyleIdx="2" presStyleCnt="3"/>
      <dgm:spPr/>
      <dgm:t>
        <a:bodyPr/>
        <a:lstStyle/>
        <a:p>
          <a:endParaRPr lang="en-US"/>
        </a:p>
      </dgm:t>
    </dgm:pt>
    <dgm:pt modelId="{E02D8BD1-16CC-48BD-9377-D27A9FA66245}" type="pres">
      <dgm:prSet presAssocID="{76CA2B0A-E039-45A8-ADFA-A195A0D39DA4}" presName="connector1" presStyleLbl="sibTrans2D1" presStyleIdx="0" presStyleCnt="3"/>
      <dgm:spPr/>
      <dgm:t>
        <a:bodyPr/>
        <a:lstStyle/>
        <a:p>
          <a:endParaRPr lang="en-US"/>
        </a:p>
      </dgm:t>
    </dgm:pt>
    <dgm:pt modelId="{61E306C4-A937-4750-A9F3-AF54726A62FD}" type="pres">
      <dgm:prSet presAssocID="{25D78A14-ED24-483F-B53B-975AD337A6F2}" presName="connector2" presStyleLbl="sibTrans2D1" presStyleIdx="1" presStyleCnt="3"/>
      <dgm:spPr/>
      <dgm:t>
        <a:bodyPr/>
        <a:lstStyle/>
        <a:p>
          <a:endParaRPr lang="en-US"/>
        </a:p>
      </dgm:t>
    </dgm:pt>
    <dgm:pt modelId="{7D6A5B48-CAB7-45CC-A6EC-FF14BD2B4B06}" type="pres">
      <dgm:prSet presAssocID="{FBD09D34-54E2-4C8F-8D3A-7A3AD7C2C744}" presName="connector3" presStyleLbl="sibTrans2D1" presStyleIdx="2" presStyleCnt="3"/>
      <dgm:spPr/>
      <dgm:t>
        <a:bodyPr/>
        <a:lstStyle/>
        <a:p>
          <a:endParaRPr lang="en-US"/>
        </a:p>
      </dgm:t>
    </dgm:pt>
  </dgm:ptLst>
  <dgm:cxnLst>
    <dgm:cxn modelId="{EC7BDB90-7DA3-4638-AD48-E975C7B402C1}" srcId="{9458FA2C-690D-4F1A-AA2A-7A04EF0B785F}" destId="{54E7BEC1-092B-4E40-9FA4-CA133ABBC525}" srcOrd="1" destOrd="0" parTransId="{303821C1-D02C-47E2-AEAC-D6F0D039CE84}" sibTransId="{25D78A14-ED24-483F-B53B-975AD337A6F2}"/>
    <dgm:cxn modelId="{9A9A7B0D-E52D-4329-882D-8D7A70B89D7E}" type="presOf" srcId="{54E7BEC1-092B-4E40-9FA4-CA133ABBC525}" destId="{D545C87C-E0CF-4448-83E0-3FDCFB6747C2}" srcOrd="1" destOrd="0" presId="urn:microsoft.com/office/officeart/2005/8/layout/gear1"/>
    <dgm:cxn modelId="{D0946587-DB1F-45FB-9D98-CC794D25F9ED}" type="presOf" srcId="{54E7BEC1-092B-4E40-9FA4-CA133ABBC525}" destId="{24710FE2-BE5F-498E-B7E3-701166098F14}" srcOrd="0" destOrd="0" presId="urn:microsoft.com/office/officeart/2005/8/layout/gear1"/>
    <dgm:cxn modelId="{3598979D-5B43-40DE-BE03-CAFC6B6EE9A6}" type="presOf" srcId="{45D7E227-8D83-4435-9C57-2B21F091B783}" destId="{481C0465-F569-4583-9F4A-25F4CD43DED1}" srcOrd="2" destOrd="0" presId="urn:microsoft.com/office/officeart/2005/8/layout/gear1"/>
    <dgm:cxn modelId="{DB32E8FC-F483-4E75-AE5E-F56366B24A97}" srcId="{9458FA2C-690D-4F1A-AA2A-7A04EF0B785F}" destId="{45D7E227-8D83-4435-9C57-2B21F091B783}" srcOrd="0" destOrd="0" parTransId="{26CE7E87-EDC7-4EB6-BDEE-7368278E3F3A}" sibTransId="{76CA2B0A-E039-45A8-ADFA-A195A0D39DA4}"/>
    <dgm:cxn modelId="{31CCC5B5-4C0B-43C0-8AFE-232AC4BED0F5}" type="presOf" srcId="{45D7E227-8D83-4435-9C57-2B21F091B783}" destId="{40EB6A85-1348-466F-86E9-750246839CB0}" srcOrd="1" destOrd="0" presId="urn:microsoft.com/office/officeart/2005/8/layout/gear1"/>
    <dgm:cxn modelId="{33B42228-4048-454E-A1E9-BB49A3683DCC}" type="presOf" srcId="{25D78A14-ED24-483F-B53B-975AD337A6F2}" destId="{61E306C4-A937-4750-A9F3-AF54726A62FD}" srcOrd="0" destOrd="0" presId="urn:microsoft.com/office/officeart/2005/8/layout/gear1"/>
    <dgm:cxn modelId="{5BB624CE-6E3B-4374-B934-63D9AD0F0C2F}" type="presOf" srcId="{54E7BEC1-092B-4E40-9FA4-CA133ABBC525}" destId="{C0340511-E431-4DDF-AC24-7CB73EA46707}" srcOrd="2" destOrd="0" presId="urn:microsoft.com/office/officeart/2005/8/layout/gear1"/>
    <dgm:cxn modelId="{989D4CB7-098B-49F0-A7FB-21F899A25467}" type="presOf" srcId="{3E5E8EEF-81C3-490E-B357-A362528F2456}" destId="{8DAF314B-8C38-470D-8179-0C179CC30315}" srcOrd="2" destOrd="0" presId="urn:microsoft.com/office/officeart/2005/8/layout/gear1"/>
    <dgm:cxn modelId="{C292BA32-023C-4B30-BCAC-CE2915574C66}" type="presOf" srcId="{76CA2B0A-E039-45A8-ADFA-A195A0D39DA4}" destId="{E02D8BD1-16CC-48BD-9377-D27A9FA66245}" srcOrd="0" destOrd="0" presId="urn:microsoft.com/office/officeart/2005/8/layout/gear1"/>
    <dgm:cxn modelId="{A6E15531-5A07-4EF4-AB3B-1BF5B28027B4}" type="presOf" srcId="{3E5E8EEF-81C3-490E-B357-A362528F2456}" destId="{0C991120-423A-419B-9AC1-711885C7406D}" srcOrd="1" destOrd="0" presId="urn:microsoft.com/office/officeart/2005/8/layout/gear1"/>
    <dgm:cxn modelId="{BEEE8C48-2175-4E42-A397-59F15B6048AF}" type="presOf" srcId="{FBD09D34-54E2-4C8F-8D3A-7A3AD7C2C744}" destId="{7D6A5B48-CAB7-45CC-A6EC-FF14BD2B4B06}" srcOrd="0" destOrd="0" presId="urn:microsoft.com/office/officeart/2005/8/layout/gear1"/>
    <dgm:cxn modelId="{59CD8B28-6226-4E02-88E6-30D328D2A643}" type="presOf" srcId="{9458FA2C-690D-4F1A-AA2A-7A04EF0B785F}" destId="{05A1CCC4-DB8B-4050-A354-6F416623BB2A}" srcOrd="0" destOrd="0" presId="urn:microsoft.com/office/officeart/2005/8/layout/gear1"/>
    <dgm:cxn modelId="{3064A972-AA7D-4C9F-8BC5-CE9826131F89}" type="presOf" srcId="{3E5E8EEF-81C3-490E-B357-A362528F2456}" destId="{17E5A3E9-B7A6-44C2-92FD-7EAD5FF6A4E0}" srcOrd="0" destOrd="0" presId="urn:microsoft.com/office/officeart/2005/8/layout/gear1"/>
    <dgm:cxn modelId="{76B4F14E-0E5E-4B47-86A7-9587D235C4B6}" type="presOf" srcId="{45D7E227-8D83-4435-9C57-2B21F091B783}" destId="{55388CF7-1C0D-46B0-B5F9-8CC7C0144608}" srcOrd="0" destOrd="0" presId="urn:microsoft.com/office/officeart/2005/8/layout/gear1"/>
    <dgm:cxn modelId="{39F0327D-BD30-41DE-82C3-3979D45062CF}" srcId="{9458FA2C-690D-4F1A-AA2A-7A04EF0B785F}" destId="{3E5E8EEF-81C3-490E-B357-A362528F2456}" srcOrd="2" destOrd="0" parTransId="{3B807C0E-8E00-4683-BC58-6DD403E8D7B9}" sibTransId="{FBD09D34-54E2-4C8F-8D3A-7A3AD7C2C744}"/>
    <dgm:cxn modelId="{9CEE7B91-25CE-4F97-87E1-6F95FFE31BE4}" type="presOf" srcId="{3E5E8EEF-81C3-490E-B357-A362528F2456}" destId="{66BCB386-2E3C-46AB-950E-17FC1E94B55E}" srcOrd="3" destOrd="0" presId="urn:microsoft.com/office/officeart/2005/8/layout/gear1"/>
    <dgm:cxn modelId="{69FE9399-0F3B-4CD7-9732-D31E213B8F7D}" type="presParOf" srcId="{05A1CCC4-DB8B-4050-A354-6F416623BB2A}" destId="{55388CF7-1C0D-46B0-B5F9-8CC7C0144608}" srcOrd="0" destOrd="0" presId="urn:microsoft.com/office/officeart/2005/8/layout/gear1"/>
    <dgm:cxn modelId="{878A67A4-BD8B-4641-88B8-AA7A316C13D8}" type="presParOf" srcId="{05A1CCC4-DB8B-4050-A354-6F416623BB2A}" destId="{40EB6A85-1348-466F-86E9-750246839CB0}" srcOrd="1" destOrd="0" presId="urn:microsoft.com/office/officeart/2005/8/layout/gear1"/>
    <dgm:cxn modelId="{BF89C85C-8202-4B26-B16D-02F6D8207CC9}" type="presParOf" srcId="{05A1CCC4-DB8B-4050-A354-6F416623BB2A}" destId="{481C0465-F569-4583-9F4A-25F4CD43DED1}" srcOrd="2" destOrd="0" presId="urn:microsoft.com/office/officeart/2005/8/layout/gear1"/>
    <dgm:cxn modelId="{6A03444C-C8EA-4FD2-B673-D05C1620338A}" type="presParOf" srcId="{05A1CCC4-DB8B-4050-A354-6F416623BB2A}" destId="{24710FE2-BE5F-498E-B7E3-701166098F14}" srcOrd="3" destOrd="0" presId="urn:microsoft.com/office/officeart/2005/8/layout/gear1"/>
    <dgm:cxn modelId="{52A07752-55B1-4F3E-86EA-DEB7FC2B1B49}" type="presParOf" srcId="{05A1CCC4-DB8B-4050-A354-6F416623BB2A}" destId="{D545C87C-E0CF-4448-83E0-3FDCFB6747C2}" srcOrd="4" destOrd="0" presId="urn:microsoft.com/office/officeart/2005/8/layout/gear1"/>
    <dgm:cxn modelId="{3399DC48-1CBF-4A51-8767-EF1450BB1E03}" type="presParOf" srcId="{05A1CCC4-DB8B-4050-A354-6F416623BB2A}" destId="{C0340511-E431-4DDF-AC24-7CB73EA46707}" srcOrd="5" destOrd="0" presId="urn:microsoft.com/office/officeart/2005/8/layout/gear1"/>
    <dgm:cxn modelId="{6951ED64-9E3C-4953-A4DB-FEEFB913E94B}" type="presParOf" srcId="{05A1CCC4-DB8B-4050-A354-6F416623BB2A}" destId="{17E5A3E9-B7A6-44C2-92FD-7EAD5FF6A4E0}" srcOrd="6" destOrd="0" presId="urn:microsoft.com/office/officeart/2005/8/layout/gear1"/>
    <dgm:cxn modelId="{998FD305-3C01-4F66-8430-C680C10ABE2C}" type="presParOf" srcId="{05A1CCC4-DB8B-4050-A354-6F416623BB2A}" destId="{0C991120-423A-419B-9AC1-711885C7406D}" srcOrd="7" destOrd="0" presId="urn:microsoft.com/office/officeart/2005/8/layout/gear1"/>
    <dgm:cxn modelId="{7D433E4D-FAB8-4D86-966D-4D60EE7471A3}" type="presParOf" srcId="{05A1CCC4-DB8B-4050-A354-6F416623BB2A}" destId="{8DAF314B-8C38-470D-8179-0C179CC30315}" srcOrd="8" destOrd="0" presId="urn:microsoft.com/office/officeart/2005/8/layout/gear1"/>
    <dgm:cxn modelId="{19EEF006-7A5E-4F5D-91B0-7D25855D1E4C}" type="presParOf" srcId="{05A1CCC4-DB8B-4050-A354-6F416623BB2A}" destId="{66BCB386-2E3C-46AB-950E-17FC1E94B55E}" srcOrd="9" destOrd="0" presId="urn:microsoft.com/office/officeart/2005/8/layout/gear1"/>
    <dgm:cxn modelId="{FC01CC89-6CB3-4CA9-832F-95ED5F004318}" type="presParOf" srcId="{05A1CCC4-DB8B-4050-A354-6F416623BB2A}" destId="{E02D8BD1-16CC-48BD-9377-D27A9FA66245}" srcOrd="10" destOrd="0" presId="urn:microsoft.com/office/officeart/2005/8/layout/gear1"/>
    <dgm:cxn modelId="{9D8FFC1C-CA12-4438-B656-A8437F6E0DBD}" type="presParOf" srcId="{05A1CCC4-DB8B-4050-A354-6F416623BB2A}" destId="{61E306C4-A937-4750-A9F3-AF54726A62FD}" srcOrd="11" destOrd="0" presId="urn:microsoft.com/office/officeart/2005/8/layout/gear1"/>
    <dgm:cxn modelId="{99CAE8B0-C6D0-45FD-B844-244C026129C5}" type="presParOf" srcId="{05A1CCC4-DB8B-4050-A354-6F416623BB2A}" destId="{7D6A5B48-CAB7-45CC-A6EC-FF14BD2B4B06}" srcOrd="12" destOrd="0" presId="urn:microsoft.com/office/officeart/2005/8/layout/gear1"/>
  </dgm:cxnLst>
  <dgm:bg/>
  <dgm:whole/>
</dgm:dataModel>
</file>

<file path=ppt/diagrams/data3.xml><?xml version="1.0" encoding="utf-8"?>
<dgm:dataModel xmlns:dgm="http://schemas.openxmlformats.org/drawingml/2006/diagram" xmlns:a="http://schemas.openxmlformats.org/drawingml/2006/main">
  <dgm:ptLst>
    <dgm:pt modelId="{3C637B0E-AC1D-47B2-919D-A99930768ACF}" type="doc">
      <dgm:prSet loTypeId="urn:microsoft.com/office/officeart/2005/8/layout/arrow2" loCatId="process" qsTypeId="urn:microsoft.com/office/officeart/2005/8/quickstyle/simple1" qsCatId="simple" csTypeId="urn:microsoft.com/office/officeart/2005/8/colors/accent1_2" csCatId="accent1" phldr="1"/>
      <dgm:spPr/>
    </dgm:pt>
    <dgm:pt modelId="{0DAC29D4-A4F9-4924-8B58-A582AA5B6C9B}">
      <dgm:prSet phldrT="[Text]"/>
      <dgm:spPr/>
      <dgm:t>
        <a:bodyPr/>
        <a:lstStyle/>
        <a:p>
          <a:r>
            <a:rPr lang="sr-Latn-RS" dirty="0" smtClean="0">
              <a:solidFill>
                <a:srgbClr val="FF0000"/>
              </a:solidFill>
            </a:rPr>
            <a:t>17</a:t>
          </a:r>
          <a:endParaRPr lang="en-US" dirty="0">
            <a:solidFill>
              <a:srgbClr val="FF0000"/>
            </a:solidFill>
          </a:endParaRPr>
        </a:p>
      </dgm:t>
    </dgm:pt>
    <dgm:pt modelId="{120FAAB9-5EF1-4402-A9EE-FE9EB0F0D754}" type="parTrans" cxnId="{018AF433-21CC-4F43-962A-EA26AA336054}">
      <dgm:prSet/>
      <dgm:spPr/>
      <dgm:t>
        <a:bodyPr/>
        <a:lstStyle/>
        <a:p>
          <a:endParaRPr lang="en-US"/>
        </a:p>
      </dgm:t>
    </dgm:pt>
    <dgm:pt modelId="{B056073A-FE9C-43D6-825D-24CFEA1C6585}" type="sibTrans" cxnId="{018AF433-21CC-4F43-962A-EA26AA336054}">
      <dgm:prSet/>
      <dgm:spPr/>
      <dgm:t>
        <a:bodyPr/>
        <a:lstStyle/>
        <a:p>
          <a:endParaRPr lang="en-US"/>
        </a:p>
      </dgm:t>
    </dgm:pt>
    <dgm:pt modelId="{A602C4F8-7678-4E3E-AB71-CB13299EEFA0}">
      <dgm:prSet phldrT="[Text]" phldr="1"/>
      <dgm:spPr/>
      <dgm:t>
        <a:bodyPr/>
        <a:lstStyle/>
        <a:p>
          <a:endParaRPr lang="en-US" dirty="0"/>
        </a:p>
      </dgm:t>
    </dgm:pt>
    <dgm:pt modelId="{EA9EAB6D-EC6C-42CE-B5BF-BBCF3EE855D3}" type="parTrans" cxnId="{A8881A41-C282-4C40-BF7D-F485FB07C659}">
      <dgm:prSet/>
      <dgm:spPr/>
      <dgm:t>
        <a:bodyPr/>
        <a:lstStyle/>
        <a:p>
          <a:endParaRPr lang="en-US"/>
        </a:p>
      </dgm:t>
    </dgm:pt>
    <dgm:pt modelId="{BC26840B-D2C7-4F33-BF20-26C994C971C9}" type="sibTrans" cxnId="{A8881A41-C282-4C40-BF7D-F485FB07C659}">
      <dgm:prSet/>
      <dgm:spPr/>
      <dgm:t>
        <a:bodyPr/>
        <a:lstStyle/>
        <a:p>
          <a:endParaRPr lang="en-US"/>
        </a:p>
      </dgm:t>
    </dgm:pt>
    <dgm:pt modelId="{ABD3506A-49FC-4814-BF00-A997909CF0F8}">
      <dgm:prSet phldrT="[Text]"/>
      <dgm:spPr/>
      <dgm:t>
        <a:bodyPr/>
        <a:lstStyle/>
        <a:p>
          <a:r>
            <a:rPr lang="sr-Latn-RS" dirty="0" smtClean="0">
              <a:solidFill>
                <a:srgbClr val="FF0000"/>
              </a:solidFill>
            </a:rPr>
            <a:t>147</a:t>
          </a:r>
        </a:p>
        <a:p>
          <a:endParaRPr lang="en-US" dirty="0"/>
        </a:p>
      </dgm:t>
    </dgm:pt>
    <dgm:pt modelId="{39757033-82A4-40F9-9E9E-C8BEE0064727}" type="parTrans" cxnId="{B689FE0C-C146-4A25-BAFE-B3749199F03D}">
      <dgm:prSet/>
      <dgm:spPr/>
      <dgm:t>
        <a:bodyPr/>
        <a:lstStyle/>
        <a:p>
          <a:endParaRPr lang="en-US"/>
        </a:p>
      </dgm:t>
    </dgm:pt>
    <dgm:pt modelId="{95482097-FE09-46ED-A465-4BE9E5750B8E}" type="sibTrans" cxnId="{B689FE0C-C146-4A25-BAFE-B3749199F03D}">
      <dgm:prSet/>
      <dgm:spPr/>
      <dgm:t>
        <a:bodyPr/>
        <a:lstStyle/>
        <a:p>
          <a:endParaRPr lang="en-US"/>
        </a:p>
      </dgm:t>
    </dgm:pt>
    <dgm:pt modelId="{C1DFD743-AB04-40CD-AFBC-7E7FFE08CD1F}" type="pres">
      <dgm:prSet presAssocID="{3C637B0E-AC1D-47B2-919D-A99930768ACF}" presName="arrowDiagram" presStyleCnt="0">
        <dgm:presLayoutVars>
          <dgm:chMax val="5"/>
          <dgm:dir/>
          <dgm:resizeHandles val="exact"/>
        </dgm:presLayoutVars>
      </dgm:prSet>
      <dgm:spPr/>
    </dgm:pt>
    <dgm:pt modelId="{08D5880B-1E0C-41A0-8F65-ABBFC9A795E4}" type="pres">
      <dgm:prSet presAssocID="{3C637B0E-AC1D-47B2-919D-A99930768ACF}" presName="arrow" presStyleLbl="bgShp" presStyleIdx="0" presStyleCnt="1"/>
      <dgm:spPr/>
      <dgm:t>
        <a:bodyPr/>
        <a:lstStyle/>
        <a:p>
          <a:endParaRPr lang="en-US"/>
        </a:p>
      </dgm:t>
    </dgm:pt>
    <dgm:pt modelId="{1645C340-FECE-4F6C-89EE-75DAD2114A77}" type="pres">
      <dgm:prSet presAssocID="{3C637B0E-AC1D-47B2-919D-A99930768ACF}" presName="arrowDiagram3" presStyleCnt="0"/>
      <dgm:spPr/>
    </dgm:pt>
    <dgm:pt modelId="{F12D55B1-2D7C-404A-9332-F54FC67E21EA}" type="pres">
      <dgm:prSet presAssocID="{0DAC29D4-A4F9-4924-8B58-A582AA5B6C9B}" presName="bullet3a" presStyleLbl="node1" presStyleIdx="0" presStyleCnt="3"/>
      <dgm:spPr/>
    </dgm:pt>
    <dgm:pt modelId="{33173FD3-4DBB-4442-BBB3-7F0D1C196066}" type="pres">
      <dgm:prSet presAssocID="{0DAC29D4-A4F9-4924-8B58-A582AA5B6C9B}" presName="textBox3a" presStyleLbl="revTx" presStyleIdx="0" presStyleCnt="3">
        <dgm:presLayoutVars>
          <dgm:bulletEnabled val="1"/>
        </dgm:presLayoutVars>
      </dgm:prSet>
      <dgm:spPr/>
      <dgm:t>
        <a:bodyPr/>
        <a:lstStyle/>
        <a:p>
          <a:endParaRPr lang="en-US"/>
        </a:p>
      </dgm:t>
    </dgm:pt>
    <dgm:pt modelId="{167FD48D-59DE-4CD2-BB58-9F6928D67EFC}" type="pres">
      <dgm:prSet presAssocID="{A602C4F8-7678-4E3E-AB71-CB13299EEFA0}" presName="bullet3b" presStyleLbl="node1" presStyleIdx="1" presStyleCnt="3"/>
      <dgm:spPr/>
    </dgm:pt>
    <dgm:pt modelId="{4BCF7F21-E58E-4F7C-B45B-26CB652F5207}" type="pres">
      <dgm:prSet presAssocID="{A602C4F8-7678-4E3E-AB71-CB13299EEFA0}" presName="textBox3b" presStyleLbl="revTx" presStyleIdx="1" presStyleCnt="3" custFlipVert="1" custFlipHor="0" custScaleX="34723" custScaleY="7843">
        <dgm:presLayoutVars>
          <dgm:bulletEnabled val="1"/>
        </dgm:presLayoutVars>
      </dgm:prSet>
      <dgm:spPr/>
      <dgm:t>
        <a:bodyPr/>
        <a:lstStyle/>
        <a:p>
          <a:endParaRPr lang="en-US"/>
        </a:p>
      </dgm:t>
    </dgm:pt>
    <dgm:pt modelId="{0E4C4CC0-6A37-4E5A-9780-E8C39C4C382D}" type="pres">
      <dgm:prSet presAssocID="{ABD3506A-49FC-4814-BF00-A997909CF0F8}" presName="bullet3c" presStyleLbl="node1" presStyleIdx="2" presStyleCnt="3"/>
      <dgm:spPr/>
    </dgm:pt>
    <dgm:pt modelId="{881C5A19-DD4F-45F3-9FF6-63B9D40AB9AE}" type="pres">
      <dgm:prSet presAssocID="{ABD3506A-49FC-4814-BF00-A997909CF0F8}" presName="textBox3c" presStyleLbl="revTx" presStyleIdx="2" presStyleCnt="3">
        <dgm:presLayoutVars>
          <dgm:bulletEnabled val="1"/>
        </dgm:presLayoutVars>
      </dgm:prSet>
      <dgm:spPr/>
      <dgm:t>
        <a:bodyPr/>
        <a:lstStyle/>
        <a:p>
          <a:endParaRPr lang="en-US"/>
        </a:p>
      </dgm:t>
    </dgm:pt>
  </dgm:ptLst>
  <dgm:cxnLst>
    <dgm:cxn modelId="{E44E964C-2951-45CC-88B8-EEA0381B53A3}" type="presOf" srcId="{3C637B0E-AC1D-47B2-919D-A99930768ACF}" destId="{C1DFD743-AB04-40CD-AFBC-7E7FFE08CD1F}" srcOrd="0" destOrd="0" presId="urn:microsoft.com/office/officeart/2005/8/layout/arrow2"/>
    <dgm:cxn modelId="{018AF433-21CC-4F43-962A-EA26AA336054}" srcId="{3C637B0E-AC1D-47B2-919D-A99930768ACF}" destId="{0DAC29D4-A4F9-4924-8B58-A582AA5B6C9B}" srcOrd="0" destOrd="0" parTransId="{120FAAB9-5EF1-4402-A9EE-FE9EB0F0D754}" sibTransId="{B056073A-FE9C-43D6-825D-24CFEA1C6585}"/>
    <dgm:cxn modelId="{A8881A41-C282-4C40-BF7D-F485FB07C659}" srcId="{3C637B0E-AC1D-47B2-919D-A99930768ACF}" destId="{A602C4F8-7678-4E3E-AB71-CB13299EEFA0}" srcOrd="1" destOrd="0" parTransId="{EA9EAB6D-EC6C-42CE-B5BF-BBCF3EE855D3}" sibTransId="{BC26840B-D2C7-4F33-BF20-26C994C971C9}"/>
    <dgm:cxn modelId="{5AD8F736-FB82-4270-A761-C2B05CC77EDA}" type="presOf" srcId="{ABD3506A-49FC-4814-BF00-A997909CF0F8}" destId="{881C5A19-DD4F-45F3-9FF6-63B9D40AB9AE}" srcOrd="0" destOrd="0" presId="urn:microsoft.com/office/officeart/2005/8/layout/arrow2"/>
    <dgm:cxn modelId="{F08A4689-FA0D-47D1-9652-237BCC3898B2}" type="presOf" srcId="{A602C4F8-7678-4E3E-AB71-CB13299EEFA0}" destId="{4BCF7F21-E58E-4F7C-B45B-26CB652F5207}" srcOrd="0" destOrd="0" presId="urn:microsoft.com/office/officeart/2005/8/layout/arrow2"/>
    <dgm:cxn modelId="{D2219151-DE37-4CE4-A7E9-2E64616C1537}" type="presOf" srcId="{0DAC29D4-A4F9-4924-8B58-A582AA5B6C9B}" destId="{33173FD3-4DBB-4442-BBB3-7F0D1C196066}" srcOrd="0" destOrd="0" presId="urn:microsoft.com/office/officeart/2005/8/layout/arrow2"/>
    <dgm:cxn modelId="{B689FE0C-C146-4A25-BAFE-B3749199F03D}" srcId="{3C637B0E-AC1D-47B2-919D-A99930768ACF}" destId="{ABD3506A-49FC-4814-BF00-A997909CF0F8}" srcOrd="2" destOrd="0" parTransId="{39757033-82A4-40F9-9E9E-C8BEE0064727}" sibTransId="{95482097-FE09-46ED-A465-4BE9E5750B8E}"/>
    <dgm:cxn modelId="{07751BD4-4B86-4B48-B753-66412957B4EC}" type="presParOf" srcId="{C1DFD743-AB04-40CD-AFBC-7E7FFE08CD1F}" destId="{08D5880B-1E0C-41A0-8F65-ABBFC9A795E4}" srcOrd="0" destOrd="0" presId="urn:microsoft.com/office/officeart/2005/8/layout/arrow2"/>
    <dgm:cxn modelId="{D7F05EAB-D22B-44D8-9F80-8F695F909EF1}" type="presParOf" srcId="{C1DFD743-AB04-40CD-AFBC-7E7FFE08CD1F}" destId="{1645C340-FECE-4F6C-89EE-75DAD2114A77}" srcOrd="1" destOrd="0" presId="urn:microsoft.com/office/officeart/2005/8/layout/arrow2"/>
    <dgm:cxn modelId="{8E08CA57-A380-4DEF-BCBB-53C6DE6B542E}" type="presParOf" srcId="{1645C340-FECE-4F6C-89EE-75DAD2114A77}" destId="{F12D55B1-2D7C-404A-9332-F54FC67E21EA}" srcOrd="0" destOrd="0" presId="urn:microsoft.com/office/officeart/2005/8/layout/arrow2"/>
    <dgm:cxn modelId="{0EEF9154-EA97-413F-972F-C07D562B95B1}" type="presParOf" srcId="{1645C340-FECE-4F6C-89EE-75DAD2114A77}" destId="{33173FD3-4DBB-4442-BBB3-7F0D1C196066}" srcOrd="1" destOrd="0" presId="urn:microsoft.com/office/officeart/2005/8/layout/arrow2"/>
    <dgm:cxn modelId="{9AAE7BA3-8CF0-4D02-A73D-84D9D94733E0}" type="presParOf" srcId="{1645C340-FECE-4F6C-89EE-75DAD2114A77}" destId="{167FD48D-59DE-4CD2-BB58-9F6928D67EFC}" srcOrd="2" destOrd="0" presId="urn:microsoft.com/office/officeart/2005/8/layout/arrow2"/>
    <dgm:cxn modelId="{6C5643E7-A284-442A-92D6-35C8B0F38C0C}" type="presParOf" srcId="{1645C340-FECE-4F6C-89EE-75DAD2114A77}" destId="{4BCF7F21-E58E-4F7C-B45B-26CB652F5207}" srcOrd="3" destOrd="0" presId="urn:microsoft.com/office/officeart/2005/8/layout/arrow2"/>
    <dgm:cxn modelId="{B4EC0BE4-5F53-475F-84A8-7D2E60791786}" type="presParOf" srcId="{1645C340-FECE-4F6C-89EE-75DAD2114A77}" destId="{0E4C4CC0-6A37-4E5A-9780-E8C39C4C382D}" srcOrd="4" destOrd="0" presId="urn:microsoft.com/office/officeart/2005/8/layout/arrow2"/>
    <dgm:cxn modelId="{70E0EF23-4DE1-4391-858F-BDF2B8ED3C4E}" type="presParOf" srcId="{1645C340-FECE-4F6C-89EE-75DAD2114A77}" destId="{881C5A19-DD4F-45F3-9FF6-63B9D40AB9AE}" srcOrd="5" destOrd="0" presId="urn:microsoft.com/office/officeart/2005/8/layout/arrow2"/>
  </dgm:cxnLst>
  <dgm:bg/>
  <dgm:whole/>
</dgm:dataModel>
</file>

<file path=ppt/diagrams/data4.xml><?xml version="1.0" encoding="utf-8"?>
<dgm:dataModel xmlns:dgm="http://schemas.openxmlformats.org/drawingml/2006/diagram" xmlns:a="http://schemas.openxmlformats.org/drawingml/2006/main">
  <dgm:ptLst>
    <dgm:pt modelId="{9458FA2C-690D-4F1A-AA2A-7A04EF0B785F}" type="doc">
      <dgm:prSet loTypeId="urn:microsoft.com/office/officeart/2005/8/layout/gear1" loCatId="cycle" qsTypeId="urn:microsoft.com/office/officeart/2005/8/quickstyle/simple1" qsCatId="simple" csTypeId="urn:microsoft.com/office/officeart/2005/8/colors/accent1_2" csCatId="accent1" phldr="1"/>
      <dgm:spPr/>
    </dgm:pt>
    <dgm:pt modelId="{45D7E227-8D83-4435-9C57-2B21F091B783}">
      <dgm:prSet phldrT="[Text]"/>
      <dgm:spPr/>
      <dgm:t>
        <a:bodyPr/>
        <a:lstStyle/>
        <a:p>
          <a:r>
            <a:rPr lang="sr-Latn-RS" dirty="0" smtClean="0"/>
            <a:t>Companies</a:t>
          </a:r>
        </a:p>
        <a:p>
          <a:endParaRPr lang="sr-Latn-RS" dirty="0" smtClean="0"/>
        </a:p>
        <a:p>
          <a:endParaRPr lang="en-US" dirty="0"/>
        </a:p>
      </dgm:t>
    </dgm:pt>
    <dgm:pt modelId="{26CE7E87-EDC7-4EB6-BDEE-7368278E3F3A}" type="parTrans" cxnId="{DB32E8FC-F483-4E75-AE5E-F56366B24A97}">
      <dgm:prSet/>
      <dgm:spPr/>
      <dgm:t>
        <a:bodyPr/>
        <a:lstStyle/>
        <a:p>
          <a:endParaRPr lang="en-US"/>
        </a:p>
      </dgm:t>
    </dgm:pt>
    <dgm:pt modelId="{76CA2B0A-E039-45A8-ADFA-A195A0D39DA4}" type="sibTrans" cxnId="{DB32E8FC-F483-4E75-AE5E-F56366B24A97}">
      <dgm:prSet/>
      <dgm:spPr/>
      <dgm:t>
        <a:bodyPr/>
        <a:lstStyle/>
        <a:p>
          <a:endParaRPr lang="en-US"/>
        </a:p>
      </dgm:t>
    </dgm:pt>
    <dgm:pt modelId="{54E7BEC1-092B-4E40-9FA4-CA133ABBC525}">
      <dgm:prSet phldrT="[Text]" custT="1"/>
      <dgm:spPr/>
      <dgm:t>
        <a:bodyPr/>
        <a:lstStyle/>
        <a:p>
          <a:r>
            <a:rPr lang="sr-Latn-RS" sz="1300" dirty="0" smtClean="0"/>
            <a:t>Individuals</a:t>
          </a:r>
        </a:p>
        <a:p>
          <a:endParaRPr lang="en-US" sz="1500" dirty="0"/>
        </a:p>
      </dgm:t>
    </dgm:pt>
    <dgm:pt modelId="{303821C1-D02C-47E2-AEAC-D6F0D039CE84}" type="parTrans" cxnId="{EC7BDB90-7DA3-4638-AD48-E975C7B402C1}">
      <dgm:prSet/>
      <dgm:spPr/>
      <dgm:t>
        <a:bodyPr/>
        <a:lstStyle/>
        <a:p>
          <a:endParaRPr lang="en-US"/>
        </a:p>
      </dgm:t>
    </dgm:pt>
    <dgm:pt modelId="{25D78A14-ED24-483F-B53B-975AD337A6F2}" type="sibTrans" cxnId="{EC7BDB90-7DA3-4638-AD48-E975C7B402C1}">
      <dgm:prSet/>
      <dgm:spPr/>
      <dgm:t>
        <a:bodyPr/>
        <a:lstStyle/>
        <a:p>
          <a:endParaRPr lang="en-US"/>
        </a:p>
      </dgm:t>
    </dgm:pt>
    <dgm:pt modelId="{3E5E8EEF-81C3-490E-B357-A362528F2456}">
      <dgm:prSet phldrT="[Text]" custT="1"/>
      <dgm:spPr/>
      <dgm:t>
        <a:bodyPr/>
        <a:lstStyle/>
        <a:p>
          <a:r>
            <a:rPr lang="sr-Latn-RS" sz="1400" dirty="0" smtClean="0">
              <a:solidFill>
                <a:schemeClr val="bg1"/>
              </a:solidFill>
            </a:rPr>
            <a:t>institutions</a:t>
          </a:r>
          <a:endParaRPr lang="en-US" sz="1400" dirty="0">
            <a:solidFill>
              <a:schemeClr val="bg1"/>
            </a:solidFill>
          </a:endParaRPr>
        </a:p>
      </dgm:t>
    </dgm:pt>
    <dgm:pt modelId="{3B807C0E-8E00-4683-BC58-6DD403E8D7B9}" type="parTrans" cxnId="{39F0327D-BD30-41DE-82C3-3979D45062CF}">
      <dgm:prSet/>
      <dgm:spPr/>
      <dgm:t>
        <a:bodyPr/>
        <a:lstStyle/>
        <a:p>
          <a:endParaRPr lang="en-US"/>
        </a:p>
      </dgm:t>
    </dgm:pt>
    <dgm:pt modelId="{FBD09D34-54E2-4C8F-8D3A-7A3AD7C2C744}" type="sibTrans" cxnId="{39F0327D-BD30-41DE-82C3-3979D45062CF}">
      <dgm:prSet/>
      <dgm:spPr/>
      <dgm:t>
        <a:bodyPr/>
        <a:lstStyle/>
        <a:p>
          <a:endParaRPr lang="en-US"/>
        </a:p>
      </dgm:t>
    </dgm:pt>
    <dgm:pt modelId="{05A1CCC4-DB8B-4050-A354-6F416623BB2A}" type="pres">
      <dgm:prSet presAssocID="{9458FA2C-690D-4F1A-AA2A-7A04EF0B785F}" presName="composite" presStyleCnt="0">
        <dgm:presLayoutVars>
          <dgm:chMax val="3"/>
          <dgm:animLvl val="lvl"/>
          <dgm:resizeHandles val="exact"/>
        </dgm:presLayoutVars>
      </dgm:prSet>
      <dgm:spPr/>
    </dgm:pt>
    <dgm:pt modelId="{55388CF7-1C0D-46B0-B5F9-8CC7C0144608}" type="pres">
      <dgm:prSet presAssocID="{45D7E227-8D83-4435-9C57-2B21F091B783}" presName="gear1" presStyleLbl="node1" presStyleIdx="0" presStyleCnt="3">
        <dgm:presLayoutVars>
          <dgm:chMax val="1"/>
          <dgm:bulletEnabled val="1"/>
        </dgm:presLayoutVars>
      </dgm:prSet>
      <dgm:spPr/>
      <dgm:t>
        <a:bodyPr/>
        <a:lstStyle/>
        <a:p>
          <a:endParaRPr lang="en-US"/>
        </a:p>
      </dgm:t>
    </dgm:pt>
    <dgm:pt modelId="{40EB6A85-1348-466F-86E9-750246839CB0}" type="pres">
      <dgm:prSet presAssocID="{45D7E227-8D83-4435-9C57-2B21F091B783}" presName="gear1srcNode" presStyleLbl="node1" presStyleIdx="0" presStyleCnt="3"/>
      <dgm:spPr/>
      <dgm:t>
        <a:bodyPr/>
        <a:lstStyle/>
        <a:p>
          <a:endParaRPr lang="en-US"/>
        </a:p>
      </dgm:t>
    </dgm:pt>
    <dgm:pt modelId="{481C0465-F569-4583-9F4A-25F4CD43DED1}" type="pres">
      <dgm:prSet presAssocID="{45D7E227-8D83-4435-9C57-2B21F091B783}" presName="gear1dstNode" presStyleLbl="node1" presStyleIdx="0" presStyleCnt="3"/>
      <dgm:spPr/>
      <dgm:t>
        <a:bodyPr/>
        <a:lstStyle/>
        <a:p>
          <a:endParaRPr lang="en-US"/>
        </a:p>
      </dgm:t>
    </dgm:pt>
    <dgm:pt modelId="{24710FE2-BE5F-498E-B7E3-701166098F14}" type="pres">
      <dgm:prSet presAssocID="{54E7BEC1-092B-4E40-9FA4-CA133ABBC525}" presName="gear2" presStyleLbl="node1" presStyleIdx="1" presStyleCnt="3">
        <dgm:presLayoutVars>
          <dgm:chMax val="1"/>
          <dgm:bulletEnabled val="1"/>
        </dgm:presLayoutVars>
      </dgm:prSet>
      <dgm:spPr/>
      <dgm:t>
        <a:bodyPr/>
        <a:lstStyle/>
        <a:p>
          <a:endParaRPr lang="en-US"/>
        </a:p>
      </dgm:t>
    </dgm:pt>
    <dgm:pt modelId="{D545C87C-E0CF-4448-83E0-3FDCFB6747C2}" type="pres">
      <dgm:prSet presAssocID="{54E7BEC1-092B-4E40-9FA4-CA133ABBC525}" presName="gear2srcNode" presStyleLbl="node1" presStyleIdx="1" presStyleCnt="3"/>
      <dgm:spPr/>
      <dgm:t>
        <a:bodyPr/>
        <a:lstStyle/>
        <a:p>
          <a:endParaRPr lang="en-US"/>
        </a:p>
      </dgm:t>
    </dgm:pt>
    <dgm:pt modelId="{C0340511-E431-4DDF-AC24-7CB73EA46707}" type="pres">
      <dgm:prSet presAssocID="{54E7BEC1-092B-4E40-9FA4-CA133ABBC525}" presName="gear2dstNode" presStyleLbl="node1" presStyleIdx="1" presStyleCnt="3"/>
      <dgm:spPr/>
      <dgm:t>
        <a:bodyPr/>
        <a:lstStyle/>
        <a:p>
          <a:endParaRPr lang="en-US"/>
        </a:p>
      </dgm:t>
    </dgm:pt>
    <dgm:pt modelId="{17E5A3E9-B7A6-44C2-92FD-7EAD5FF6A4E0}" type="pres">
      <dgm:prSet presAssocID="{3E5E8EEF-81C3-490E-B357-A362528F2456}" presName="gear3" presStyleLbl="node1" presStyleIdx="2" presStyleCnt="3"/>
      <dgm:spPr/>
      <dgm:t>
        <a:bodyPr/>
        <a:lstStyle/>
        <a:p>
          <a:endParaRPr lang="en-US"/>
        </a:p>
      </dgm:t>
    </dgm:pt>
    <dgm:pt modelId="{0C991120-423A-419B-9AC1-711885C7406D}" type="pres">
      <dgm:prSet presAssocID="{3E5E8EEF-81C3-490E-B357-A362528F2456}" presName="gear3tx" presStyleLbl="node1" presStyleIdx="2" presStyleCnt="3">
        <dgm:presLayoutVars>
          <dgm:chMax val="1"/>
          <dgm:bulletEnabled val="1"/>
        </dgm:presLayoutVars>
      </dgm:prSet>
      <dgm:spPr/>
      <dgm:t>
        <a:bodyPr/>
        <a:lstStyle/>
        <a:p>
          <a:endParaRPr lang="en-US"/>
        </a:p>
      </dgm:t>
    </dgm:pt>
    <dgm:pt modelId="{8DAF314B-8C38-470D-8179-0C179CC30315}" type="pres">
      <dgm:prSet presAssocID="{3E5E8EEF-81C3-490E-B357-A362528F2456}" presName="gear3srcNode" presStyleLbl="node1" presStyleIdx="2" presStyleCnt="3"/>
      <dgm:spPr/>
      <dgm:t>
        <a:bodyPr/>
        <a:lstStyle/>
        <a:p>
          <a:endParaRPr lang="en-US"/>
        </a:p>
      </dgm:t>
    </dgm:pt>
    <dgm:pt modelId="{66BCB386-2E3C-46AB-950E-17FC1E94B55E}" type="pres">
      <dgm:prSet presAssocID="{3E5E8EEF-81C3-490E-B357-A362528F2456}" presName="gear3dstNode" presStyleLbl="node1" presStyleIdx="2" presStyleCnt="3"/>
      <dgm:spPr/>
      <dgm:t>
        <a:bodyPr/>
        <a:lstStyle/>
        <a:p>
          <a:endParaRPr lang="en-US"/>
        </a:p>
      </dgm:t>
    </dgm:pt>
    <dgm:pt modelId="{E02D8BD1-16CC-48BD-9377-D27A9FA66245}" type="pres">
      <dgm:prSet presAssocID="{76CA2B0A-E039-45A8-ADFA-A195A0D39DA4}" presName="connector1" presStyleLbl="sibTrans2D1" presStyleIdx="0" presStyleCnt="3"/>
      <dgm:spPr/>
      <dgm:t>
        <a:bodyPr/>
        <a:lstStyle/>
        <a:p>
          <a:endParaRPr lang="en-US"/>
        </a:p>
      </dgm:t>
    </dgm:pt>
    <dgm:pt modelId="{61E306C4-A937-4750-A9F3-AF54726A62FD}" type="pres">
      <dgm:prSet presAssocID="{25D78A14-ED24-483F-B53B-975AD337A6F2}" presName="connector2" presStyleLbl="sibTrans2D1" presStyleIdx="1" presStyleCnt="3"/>
      <dgm:spPr/>
      <dgm:t>
        <a:bodyPr/>
        <a:lstStyle/>
        <a:p>
          <a:endParaRPr lang="en-US"/>
        </a:p>
      </dgm:t>
    </dgm:pt>
    <dgm:pt modelId="{7D6A5B48-CAB7-45CC-A6EC-FF14BD2B4B06}" type="pres">
      <dgm:prSet presAssocID="{FBD09D34-54E2-4C8F-8D3A-7A3AD7C2C744}" presName="connector3" presStyleLbl="sibTrans2D1" presStyleIdx="2" presStyleCnt="3"/>
      <dgm:spPr/>
      <dgm:t>
        <a:bodyPr/>
        <a:lstStyle/>
        <a:p>
          <a:endParaRPr lang="en-US"/>
        </a:p>
      </dgm:t>
    </dgm:pt>
  </dgm:ptLst>
  <dgm:cxnLst>
    <dgm:cxn modelId="{5BACF0DF-A00D-4756-91DC-FA36FDC4750F}" type="presOf" srcId="{25D78A14-ED24-483F-B53B-975AD337A6F2}" destId="{61E306C4-A937-4750-A9F3-AF54726A62FD}" srcOrd="0" destOrd="0" presId="urn:microsoft.com/office/officeart/2005/8/layout/gear1"/>
    <dgm:cxn modelId="{EC7BDB90-7DA3-4638-AD48-E975C7B402C1}" srcId="{9458FA2C-690D-4F1A-AA2A-7A04EF0B785F}" destId="{54E7BEC1-092B-4E40-9FA4-CA133ABBC525}" srcOrd="1" destOrd="0" parTransId="{303821C1-D02C-47E2-AEAC-D6F0D039CE84}" sibTransId="{25D78A14-ED24-483F-B53B-975AD337A6F2}"/>
    <dgm:cxn modelId="{83BC778A-7410-46B8-9CE6-DD61F2C3794B}" type="presOf" srcId="{9458FA2C-690D-4F1A-AA2A-7A04EF0B785F}" destId="{05A1CCC4-DB8B-4050-A354-6F416623BB2A}" srcOrd="0" destOrd="0" presId="urn:microsoft.com/office/officeart/2005/8/layout/gear1"/>
    <dgm:cxn modelId="{0D5AD542-DC3B-4BDB-A595-7BA18AD1343B}" type="presOf" srcId="{45D7E227-8D83-4435-9C57-2B21F091B783}" destId="{55388CF7-1C0D-46B0-B5F9-8CC7C0144608}" srcOrd="0" destOrd="0" presId="urn:microsoft.com/office/officeart/2005/8/layout/gear1"/>
    <dgm:cxn modelId="{DB32E8FC-F483-4E75-AE5E-F56366B24A97}" srcId="{9458FA2C-690D-4F1A-AA2A-7A04EF0B785F}" destId="{45D7E227-8D83-4435-9C57-2B21F091B783}" srcOrd="0" destOrd="0" parTransId="{26CE7E87-EDC7-4EB6-BDEE-7368278E3F3A}" sibTransId="{76CA2B0A-E039-45A8-ADFA-A195A0D39DA4}"/>
    <dgm:cxn modelId="{2B5106DB-3CF4-4D47-A02D-9DA57CA3F47F}" type="presOf" srcId="{3E5E8EEF-81C3-490E-B357-A362528F2456}" destId="{8DAF314B-8C38-470D-8179-0C179CC30315}" srcOrd="2" destOrd="0" presId="urn:microsoft.com/office/officeart/2005/8/layout/gear1"/>
    <dgm:cxn modelId="{9EE0AE1E-DC76-46C8-9973-73C2B64E1AB6}" type="presOf" srcId="{3E5E8EEF-81C3-490E-B357-A362528F2456}" destId="{17E5A3E9-B7A6-44C2-92FD-7EAD5FF6A4E0}" srcOrd="0" destOrd="0" presId="urn:microsoft.com/office/officeart/2005/8/layout/gear1"/>
    <dgm:cxn modelId="{C9C982C5-57FA-4888-9FDE-EAE692C5B4EF}" type="presOf" srcId="{45D7E227-8D83-4435-9C57-2B21F091B783}" destId="{481C0465-F569-4583-9F4A-25F4CD43DED1}" srcOrd="2" destOrd="0" presId="urn:microsoft.com/office/officeart/2005/8/layout/gear1"/>
    <dgm:cxn modelId="{52EADE0E-2E24-4BE4-93A9-3CD1CE7E724C}" type="presOf" srcId="{FBD09D34-54E2-4C8F-8D3A-7A3AD7C2C744}" destId="{7D6A5B48-CAB7-45CC-A6EC-FF14BD2B4B06}" srcOrd="0" destOrd="0" presId="urn:microsoft.com/office/officeart/2005/8/layout/gear1"/>
    <dgm:cxn modelId="{F65B8F63-09CA-4074-9872-413ABA9B7E44}" type="presOf" srcId="{54E7BEC1-092B-4E40-9FA4-CA133ABBC525}" destId="{C0340511-E431-4DDF-AC24-7CB73EA46707}" srcOrd="2" destOrd="0" presId="urn:microsoft.com/office/officeart/2005/8/layout/gear1"/>
    <dgm:cxn modelId="{4B95F19E-D95B-4195-A4E0-D47E05B72B1E}" type="presOf" srcId="{3E5E8EEF-81C3-490E-B357-A362528F2456}" destId="{66BCB386-2E3C-46AB-950E-17FC1E94B55E}" srcOrd="3" destOrd="0" presId="urn:microsoft.com/office/officeart/2005/8/layout/gear1"/>
    <dgm:cxn modelId="{AF0FCDE0-68EE-4725-A5E1-278DE034668F}" type="presOf" srcId="{3E5E8EEF-81C3-490E-B357-A362528F2456}" destId="{0C991120-423A-419B-9AC1-711885C7406D}" srcOrd="1" destOrd="0" presId="urn:microsoft.com/office/officeart/2005/8/layout/gear1"/>
    <dgm:cxn modelId="{46720A69-CF7E-4848-B543-CBE8179D560A}" type="presOf" srcId="{54E7BEC1-092B-4E40-9FA4-CA133ABBC525}" destId="{D545C87C-E0CF-4448-83E0-3FDCFB6747C2}" srcOrd="1" destOrd="0" presId="urn:microsoft.com/office/officeart/2005/8/layout/gear1"/>
    <dgm:cxn modelId="{103E0AB9-9FC2-4FEE-AFD7-F494B4A0BD2C}" type="presOf" srcId="{45D7E227-8D83-4435-9C57-2B21F091B783}" destId="{40EB6A85-1348-466F-86E9-750246839CB0}" srcOrd="1" destOrd="0" presId="urn:microsoft.com/office/officeart/2005/8/layout/gear1"/>
    <dgm:cxn modelId="{EE353A16-393D-4D00-99E7-83E4DBCEB1CB}" type="presOf" srcId="{76CA2B0A-E039-45A8-ADFA-A195A0D39DA4}" destId="{E02D8BD1-16CC-48BD-9377-D27A9FA66245}" srcOrd="0" destOrd="0" presId="urn:microsoft.com/office/officeart/2005/8/layout/gear1"/>
    <dgm:cxn modelId="{39F0327D-BD30-41DE-82C3-3979D45062CF}" srcId="{9458FA2C-690D-4F1A-AA2A-7A04EF0B785F}" destId="{3E5E8EEF-81C3-490E-B357-A362528F2456}" srcOrd="2" destOrd="0" parTransId="{3B807C0E-8E00-4683-BC58-6DD403E8D7B9}" sibTransId="{FBD09D34-54E2-4C8F-8D3A-7A3AD7C2C744}"/>
    <dgm:cxn modelId="{C1470F98-6064-4DCD-8367-D5734ABB21C8}" type="presOf" srcId="{54E7BEC1-092B-4E40-9FA4-CA133ABBC525}" destId="{24710FE2-BE5F-498E-B7E3-701166098F14}" srcOrd="0" destOrd="0" presId="urn:microsoft.com/office/officeart/2005/8/layout/gear1"/>
    <dgm:cxn modelId="{CF3B9CC9-4600-4F01-9513-91D8723529B1}" type="presParOf" srcId="{05A1CCC4-DB8B-4050-A354-6F416623BB2A}" destId="{55388CF7-1C0D-46B0-B5F9-8CC7C0144608}" srcOrd="0" destOrd="0" presId="urn:microsoft.com/office/officeart/2005/8/layout/gear1"/>
    <dgm:cxn modelId="{0F39E422-8FFD-42DF-BFA9-E7FB94FDC2DB}" type="presParOf" srcId="{05A1CCC4-DB8B-4050-A354-6F416623BB2A}" destId="{40EB6A85-1348-466F-86E9-750246839CB0}" srcOrd="1" destOrd="0" presId="urn:microsoft.com/office/officeart/2005/8/layout/gear1"/>
    <dgm:cxn modelId="{F6276EB2-4814-4686-BC51-226D37ABC1A2}" type="presParOf" srcId="{05A1CCC4-DB8B-4050-A354-6F416623BB2A}" destId="{481C0465-F569-4583-9F4A-25F4CD43DED1}" srcOrd="2" destOrd="0" presId="urn:microsoft.com/office/officeart/2005/8/layout/gear1"/>
    <dgm:cxn modelId="{BF43F031-8A45-4FD2-ADE4-67F38D2F7E3A}" type="presParOf" srcId="{05A1CCC4-DB8B-4050-A354-6F416623BB2A}" destId="{24710FE2-BE5F-498E-B7E3-701166098F14}" srcOrd="3" destOrd="0" presId="urn:microsoft.com/office/officeart/2005/8/layout/gear1"/>
    <dgm:cxn modelId="{FBB8C6EF-265A-4691-895A-7CC8B8406E5F}" type="presParOf" srcId="{05A1CCC4-DB8B-4050-A354-6F416623BB2A}" destId="{D545C87C-E0CF-4448-83E0-3FDCFB6747C2}" srcOrd="4" destOrd="0" presId="urn:microsoft.com/office/officeart/2005/8/layout/gear1"/>
    <dgm:cxn modelId="{EFF6CA85-F018-48BF-A10E-7031203A6C8F}" type="presParOf" srcId="{05A1CCC4-DB8B-4050-A354-6F416623BB2A}" destId="{C0340511-E431-4DDF-AC24-7CB73EA46707}" srcOrd="5" destOrd="0" presId="urn:microsoft.com/office/officeart/2005/8/layout/gear1"/>
    <dgm:cxn modelId="{46447686-5FF0-45B7-9598-A914038ABA97}" type="presParOf" srcId="{05A1CCC4-DB8B-4050-A354-6F416623BB2A}" destId="{17E5A3E9-B7A6-44C2-92FD-7EAD5FF6A4E0}" srcOrd="6" destOrd="0" presId="urn:microsoft.com/office/officeart/2005/8/layout/gear1"/>
    <dgm:cxn modelId="{87EA621B-933D-4C68-8367-3753C285DC38}" type="presParOf" srcId="{05A1CCC4-DB8B-4050-A354-6F416623BB2A}" destId="{0C991120-423A-419B-9AC1-711885C7406D}" srcOrd="7" destOrd="0" presId="urn:microsoft.com/office/officeart/2005/8/layout/gear1"/>
    <dgm:cxn modelId="{22E19EC8-F6D7-45CD-9101-F3F3D5E52AFD}" type="presParOf" srcId="{05A1CCC4-DB8B-4050-A354-6F416623BB2A}" destId="{8DAF314B-8C38-470D-8179-0C179CC30315}" srcOrd="8" destOrd="0" presId="urn:microsoft.com/office/officeart/2005/8/layout/gear1"/>
    <dgm:cxn modelId="{1252877F-FC0F-4BB7-8003-4F79CEDD9EAE}" type="presParOf" srcId="{05A1CCC4-DB8B-4050-A354-6F416623BB2A}" destId="{66BCB386-2E3C-46AB-950E-17FC1E94B55E}" srcOrd="9" destOrd="0" presId="urn:microsoft.com/office/officeart/2005/8/layout/gear1"/>
    <dgm:cxn modelId="{CAD48E05-95B1-4F0E-B9EF-F1C9D142A527}" type="presParOf" srcId="{05A1CCC4-DB8B-4050-A354-6F416623BB2A}" destId="{E02D8BD1-16CC-48BD-9377-D27A9FA66245}" srcOrd="10" destOrd="0" presId="urn:microsoft.com/office/officeart/2005/8/layout/gear1"/>
    <dgm:cxn modelId="{76B531F6-7377-45C7-856B-C455F4B45E15}" type="presParOf" srcId="{05A1CCC4-DB8B-4050-A354-6F416623BB2A}" destId="{61E306C4-A937-4750-A9F3-AF54726A62FD}" srcOrd="11" destOrd="0" presId="urn:microsoft.com/office/officeart/2005/8/layout/gear1"/>
    <dgm:cxn modelId="{847F207E-DB7C-4D85-BAFB-57447F0F514F}" type="presParOf" srcId="{05A1CCC4-DB8B-4050-A354-6F416623BB2A}" destId="{7D6A5B48-CAB7-45CC-A6EC-FF14BD2B4B06}" srcOrd="12" destOrd="0" presId="urn:microsoft.com/office/officeart/2005/8/layout/gear1"/>
  </dgm:cxnLst>
  <dgm:bg/>
  <dgm:whole/>
</dgm:dataModel>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a:lstStyle>
            <a:extLst/>
          </a:lstStyle>
          <a:p>
            <a:endParaRPr lang="en-US"/>
          </a:p>
        </p:txBody>
      </p:sp>
      <p:sp>
        <p:nvSpPr>
          <p:cNvPr id="3" name="Rectangle 3"/>
          <p:cNvSpPr>
            <a:spLocks noGrp="1"/>
          </p:cNvSpPr>
          <p:nvPr>
            <p:ph type="dt" sz="quarter" idx="1"/>
          </p:nvPr>
        </p:nvSpPr>
        <p:spPr>
          <a:xfrm>
            <a:off x="3884613" y="0"/>
            <a:ext cx="2971800" cy="457200"/>
          </a:xfrm>
          <a:prstGeom prst="rect">
            <a:avLst/>
          </a:prstGeom>
        </p:spPr>
        <p:txBody>
          <a:bodyPr vert="horz"/>
          <a:lstStyle>
            <a:extLst/>
          </a:lstStyle>
          <a:p>
            <a:fld id="{31555DB1-8736-42A3-B48D-2B08FB93332A}" type="datetimeFigureOut">
              <a:rPr lang="en-US" smtClean="0"/>
              <a:pPr/>
              <a:t>3/10/2015</a:t>
            </a:fld>
            <a:endParaRPr lang="en-US"/>
          </a:p>
        </p:txBody>
      </p:sp>
      <p:sp>
        <p:nvSpPr>
          <p:cNvPr id="4" name="Rectangle 4"/>
          <p:cNvSpPr>
            <a:spLocks noGrp="1"/>
          </p:cNvSpPr>
          <p:nvPr>
            <p:ph type="ftr" sz="quarter" idx="2"/>
          </p:nvPr>
        </p:nvSpPr>
        <p:spPr>
          <a:xfrm>
            <a:off x="0" y="8685213"/>
            <a:ext cx="2971800" cy="457200"/>
          </a:xfrm>
          <a:prstGeom prst="rect">
            <a:avLst/>
          </a:prstGeom>
        </p:spPr>
        <p:txBody>
          <a:bodyPr vert="horz"/>
          <a:lstStyle>
            <a:extLst/>
          </a:lstStyle>
          <a:p>
            <a:endParaRPr lang="en-US"/>
          </a:p>
        </p:txBody>
      </p:sp>
      <p:sp>
        <p:nvSpPr>
          <p:cNvPr id="5" name="Rectangle 5"/>
          <p:cNvSpPr>
            <a:spLocks noGrp="1"/>
          </p:cNvSpPr>
          <p:nvPr>
            <p:ph type="sldNum" sz="quarter" idx="3"/>
          </p:nvPr>
        </p:nvSpPr>
        <p:spPr>
          <a:xfrm>
            <a:off x="3884613" y="8685213"/>
            <a:ext cx="2971800" cy="457200"/>
          </a:xfrm>
          <a:prstGeom prst="rect">
            <a:avLst/>
          </a:prstGeom>
        </p:spPr>
        <p:txBody>
          <a:bodyPr vert="horz"/>
          <a:lstStyle>
            <a:extLst/>
          </a:lstStyle>
          <a:p>
            <a:fld id="{5400D380-E0D7-4EB1-B91E-BFCC7DA7F29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a:lstStyle>
            <a:extLst/>
          </a:lstStyle>
          <a:p>
            <a:endParaRPr lang="en-US"/>
          </a:p>
        </p:txBody>
      </p:sp>
      <p:sp>
        <p:nvSpPr>
          <p:cNvPr id="3" name="Rectangle 3"/>
          <p:cNvSpPr>
            <a:spLocks noGrp="1"/>
          </p:cNvSpPr>
          <p:nvPr>
            <p:ph type="dt" idx="1"/>
          </p:nvPr>
        </p:nvSpPr>
        <p:spPr>
          <a:xfrm>
            <a:off x="3884613" y="0"/>
            <a:ext cx="2971800" cy="457200"/>
          </a:xfrm>
          <a:prstGeom prst="rect">
            <a:avLst/>
          </a:prstGeom>
        </p:spPr>
        <p:txBody>
          <a:bodyPr vert="horz"/>
          <a:lstStyle>
            <a:extLst/>
          </a:lstStyle>
          <a:p>
            <a:fld id="{0BDB199F-A56C-4049-BA04-1447030960FF}" type="datetimeFigureOut">
              <a:rPr lang="en-US" smtClean="0"/>
              <a:pPr/>
              <a:t>3/10/2015</a:t>
            </a:fld>
            <a:endParaRPr lang="en-US"/>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anchor="ctr"/>
          <a:lstStyle>
            <a:extLst/>
          </a:lstStyle>
          <a:p>
            <a:endParaRPr lang="en-US"/>
          </a:p>
        </p:txBody>
      </p:sp>
      <p:sp>
        <p:nvSpPr>
          <p:cNvPr id="5" name="Rectangle 5"/>
          <p:cNvSpPr>
            <a:spLocks noGrp="1"/>
          </p:cNvSpPr>
          <p:nvPr>
            <p:ph type="body" sz="quarter" idx="3"/>
          </p:nvPr>
        </p:nvSpPr>
        <p:spPr>
          <a:xfrm>
            <a:off x="685800" y="4343400"/>
            <a:ext cx="5486400" cy="4114800"/>
          </a:xfrm>
          <a:prstGeom prst="rect">
            <a:avLst/>
          </a:prstGeom>
        </p:spPr>
        <p:txBody>
          <a:bodyPr vert="horz">
            <a:normAutofit/>
          </a:bodyPr>
          <a:lstStyle>
            <a:extLs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p:cNvSpPr>
          <p:nvPr>
            <p:ph type="ftr" sz="quarter" idx="4"/>
          </p:nvPr>
        </p:nvSpPr>
        <p:spPr>
          <a:xfrm>
            <a:off x="0" y="8685213"/>
            <a:ext cx="2971800" cy="457200"/>
          </a:xfrm>
          <a:prstGeom prst="rect">
            <a:avLst/>
          </a:prstGeom>
        </p:spPr>
        <p:txBody>
          <a:bodyPr vert="horz"/>
          <a:lstStyle>
            <a:extLst/>
          </a:lstStyle>
          <a:p>
            <a:endParaRPr lang="en-US"/>
          </a:p>
        </p:txBody>
      </p:sp>
      <p:sp>
        <p:nvSpPr>
          <p:cNvPr id="7" name="Rectangle 7"/>
          <p:cNvSpPr>
            <a:spLocks noGrp="1"/>
          </p:cNvSpPr>
          <p:nvPr>
            <p:ph type="sldNum" sz="quarter" idx="5"/>
          </p:nvPr>
        </p:nvSpPr>
        <p:spPr>
          <a:xfrm>
            <a:off x="3884613" y="8685213"/>
            <a:ext cx="2971800" cy="457200"/>
          </a:xfrm>
          <a:prstGeom prst="rect">
            <a:avLst/>
          </a:prstGeom>
        </p:spPr>
        <p:txBody>
          <a:bodyPr vert="horz"/>
          <a:lstStyle>
            <a:extLst/>
          </a:lstStyle>
          <a:p>
            <a:fld id="{B3A019F3-8596-4028-9847-CBD3A185B07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A019F3-8596-4028-9847-CBD3A185B07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B3A019F3-8596-4028-9847-CBD3A185B07A}" type="slidenum">
              <a:rPr lang="en-US" smtClean="0"/>
              <a:pPr/>
              <a:t>20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B3A019F3-8596-4028-9847-CBD3A185B07A}" type="slidenum">
              <a:rPr lang="en-US" smtClean="0"/>
              <a:pPr/>
              <a:t>21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dirty="0"/>
          </a:p>
        </p:txBody>
      </p:sp>
      <p:sp>
        <p:nvSpPr>
          <p:cNvPr id="4" name="Rectangle 4"/>
          <p:cNvSpPr>
            <a:spLocks noGrp="1"/>
          </p:cNvSpPr>
          <p:nvPr>
            <p:ph type="sldNum" sz="quarter" idx="10"/>
          </p:nvPr>
        </p:nvSpPr>
        <p:spPr/>
        <p:txBody>
          <a:bodyPr/>
          <a:lstStyle>
            <a:extLst/>
          </a:lstStyle>
          <a:p>
            <a:fld id="{B3A019F3-8596-4028-9847-CBD3A185B07A}" type="slidenum">
              <a:rPr lang="en-US" smtClean="0"/>
              <a:pPr/>
              <a:t>22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B3A019F3-8596-4028-9847-CBD3A185B07A}" type="slidenum">
              <a:rPr lang="en-US" smtClean="0"/>
              <a:pPr/>
              <a:t>23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B3A019F3-8596-4028-9847-CBD3A185B07A}" type="slidenum">
              <a:rPr lang="en-US" smtClean="0"/>
              <a:pPr/>
              <a:t>25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B3A019F3-8596-4028-9847-CBD3A185B07A}"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B3A019F3-8596-4028-9847-CBD3A185B07A}"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B3A019F3-8596-4028-9847-CBD3A185B07A}"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dirty="0"/>
          </a:p>
        </p:txBody>
      </p:sp>
      <p:sp>
        <p:nvSpPr>
          <p:cNvPr id="4" name="Rectangle 4"/>
          <p:cNvSpPr>
            <a:spLocks noGrp="1"/>
          </p:cNvSpPr>
          <p:nvPr>
            <p:ph type="sldNum" sz="quarter" idx="10"/>
          </p:nvPr>
        </p:nvSpPr>
        <p:spPr/>
        <p:txBody>
          <a:bodyPr/>
          <a:lstStyle>
            <a:extLst/>
          </a:lstStyle>
          <a:p>
            <a:fld id="{B3A019F3-8596-4028-9847-CBD3A185B07A}"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B3A019F3-8596-4028-9847-CBD3A185B07A}"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B3A019F3-8596-4028-9847-CBD3A185B07A}"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A019F3-8596-4028-9847-CBD3A185B07A}" type="slidenum">
              <a:rPr lang="en-US" smtClean="0"/>
              <a:pPr/>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B3A019F3-8596-4028-9847-CBD3A185B07A}" type="slidenum">
              <a:rPr lang="en-US" smtClean="0"/>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lgn="r"/>
            <a:fld id="{DB64B1BC-3BEC-4B35-ADF5-B25377CD1D67}" type="datetime1">
              <a:rPr lang="en-US" smtClean="0"/>
              <a:pPr algn="r"/>
              <a:t>3/10/2015</a:t>
            </a:fld>
            <a:endParaRPr lang="en-US" sz="1000" dirty="0">
              <a:solidFill>
                <a:schemeClr val="tx1">
                  <a:tint val="65000"/>
                </a:schemeClr>
              </a:solidFill>
            </a:endParaRPr>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lgn="r"/>
            <a:fld id="{33C05445-DFB4-4E07-B9AE-DABE73013EF9}" type="datetime1">
              <a:rPr lang="en-US" smtClean="0"/>
              <a:pPr algn="r"/>
              <a:t>3/10/2015</a:t>
            </a:fld>
            <a:endParaRPr lang="en-US" sz="1000" dirty="0">
              <a:solidFill>
                <a:schemeClr val="tx1">
                  <a:tint val="65000"/>
                </a:schemeClr>
              </a:solidFill>
            </a:endParaRPr>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lgn="r"/>
            <a:fld id="{0D2F2531-E2CD-4776-BD4B-5B318925AEAE}" type="datetime1">
              <a:rPr lang="en-US" smtClean="0"/>
              <a:pPr algn="r"/>
              <a:t>3/10/2015</a:t>
            </a:fld>
            <a:endParaRPr lang="en-US" sz="1000" dirty="0">
              <a:solidFill>
                <a:schemeClr val="tx1">
                  <a:tint val="65000"/>
                </a:schemeClr>
              </a:solidFill>
            </a:endParaRPr>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Up: 1 Top, 2 Bottom">
    <p:spTree>
      <p:nvGrpSpPr>
        <p:cNvPr id="1" name=""/>
        <p:cNvGrpSpPr/>
        <p:nvPr/>
      </p:nvGrpSpPr>
      <p:grpSpPr>
        <a:xfrm>
          <a:off x="0" y="0"/>
          <a:ext cx="0" cy="0"/>
          <a:chOff x="0" y="0"/>
          <a:chExt cx="0" cy="0"/>
        </a:xfrm>
      </p:grpSpPr>
      <p:sp>
        <p:nvSpPr>
          <p:cNvPr id="28" name="Rectangle 2"/>
          <p:cNvSpPr>
            <a:spLocks noGrp="1"/>
          </p:cNvSpPr>
          <p:nvPr>
            <p:ph type="title"/>
          </p:nvPr>
        </p:nvSpPr>
        <p:spPr/>
        <p:txBody>
          <a:bodyPr/>
          <a:lstStyle>
            <a:extLst/>
          </a:lstStyle>
          <a:p>
            <a:r>
              <a:rPr lang="en-US" smtClean="0"/>
              <a:t>Click to edit Master title style</a:t>
            </a:r>
            <a:endParaRPr lang="en-US"/>
          </a:p>
        </p:txBody>
      </p:sp>
      <p:sp>
        <p:nvSpPr>
          <p:cNvPr id="13" name="Rectangle 8"/>
          <p:cNvSpPr>
            <a:spLocks noGrp="1"/>
          </p:cNvSpPr>
          <p:nvPr>
            <p:ph type="body" sz="quarter" idx="13" hasCustomPrompt="1"/>
          </p:nvPr>
        </p:nvSpPr>
        <p:spPr>
          <a:xfrm>
            <a:off x="304800" y="381000"/>
            <a:ext cx="8077200"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dirty="0"/>
          </a:p>
        </p:txBody>
      </p:sp>
      <p:sp>
        <p:nvSpPr>
          <p:cNvPr id="15" name="Rectangle 11"/>
          <p:cNvSpPr>
            <a:spLocks noGrp="1"/>
          </p:cNvSpPr>
          <p:nvPr>
            <p:ph sz="quarter" idx="15"/>
          </p:nvPr>
        </p:nvSpPr>
        <p:spPr>
          <a:xfrm>
            <a:off x="301752" y="609600"/>
            <a:ext cx="8074152"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Rectangle 8"/>
          <p:cNvSpPr>
            <a:spLocks noGrp="1"/>
          </p:cNvSpPr>
          <p:nvPr>
            <p:ph type="body" sz="quarter" idx="16" hasCustomPrompt="1"/>
          </p:nvPr>
        </p:nvSpPr>
        <p:spPr>
          <a:xfrm>
            <a:off x="301752" y="3319272"/>
            <a:ext cx="3965448"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a:p>
        </p:txBody>
      </p:sp>
      <p:sp>
        <p:nvSpPr>
          <p:cNvPr id="18" name="Rectangle 11"/>
          <p:cNvSpPr>
            <a:spLocks noGrp="1"/>
          </p:cNvSpPr>
          <p:nvPr>
            <p:ph sz="quarter" idx="17"/>
          </p:nvPr>
        </p:nvSpPr>
        <p:spPr>
          <a:xfrm>
            <a:off x="301752" y="3547872"/>
            <a:ext cx="3965448"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1" name="Rectangle 8"/>
          <p:cNvSpPr>
            <a:spLocks noGrp="1"/>
          </p:cNvSpPr>
          <p:nvPr>
            <p:ph type="body" sz="quarter" idx="20" hasCustomPrompt="1"/>
          </p:nvPr>
        </p:nvSpPr>
        <p:spPr>
          <a:xfrm>
            <a:off x="4416552" y="3319272"/>
            <a:ext cx="3965448"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a:p>
        </p:txBody>
      </p:sp>
      <p:sp>
        <p:nvSpPr>
          <p:cNvPr id="23" name="Rectangle 11"/>
          <p:cNvSpPr>
            <a:spLocks noGrp="1"/>
          </p:cNvSpPr>
          <p:nvPr>
            <p:ph sz="quarter" idx="21"/>
          </p:nvPr>
        </p:nvSpPr>
        <p:spPr>
          <a:xfrm>
            <a:off x="4416552" y="3547872"/>
            <a:ext cx="3965448"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Rectangle 19"/>
          <p:cNvSpPr>
            <a:spLocks noGrp="1"/>
          </p:cNvSpPr>
          <p:nvPr>
            <p:ph type="dt" sz="half" idx="22"/>
          </p:nvPr>
        </p:nvSpPr>
        <p:spPr/>
        <p:txBody>
          <a:bodyPr/>
          <a:lstStyle>
            <a:extLst/>
          </a:lstStyle>
          <a:p>
            <a:pPr algn="r"/>
            <a:fld id="{88BDEA78-00E2-4158-87A9-6EAF9DF2DE80}" type="datetime1">
              <a:rPr lang="en-US" smtClean="0"/>
              <a:pPr algn="r"/>
              <a:t>3/10/2015</a:t>
            </a:fld>
            <a:endParaRPr lang="en-US"/>
          </a:p>
        </p:txBody>
      </p:sp>
      <p:sp>
        <p:nvSpPr>
          <p:cNvPr id="20" name="Rectangle 20"/>
          <p:cNvSpPr>
            <a:spLocks noGrp="1"/>
          </p:cNvSpPr>
          <p:nvPr>
            <p:ph type="sldNum" sz="quarter" idx="23"/>
          </p:nvPr>
        </p:nvSpPr>
        <p:spPr>
          <a:xfrm>
            <a:off x="1643042" y="6143644"/>
            <a:ext cx="990600" cy="304800"/>
          </a:xfrm>
          <a:prstGeom prst="rect">
            <a:avLst/>
          </a:prstGeom>
        </p:spPr>
        <p:txBody>
          <a:bodyPr/>
          <a:lstStyle>
            <a:extLst/>
          </a:lstStyle>
          <a:p>
            <a:pPr algn="r"/>
            <a:fld id="{256D3EEF-DE4E-429D-8EC4-DDC531AFF587}" type="slidenum">
              <a:rPr lang="en-US" sz="1000" smtClean="0"/>
              <a:pPr algn="r"/>
              <a:t>‹#›</a:t>
            </a:fld>
            <a:endParaRPr lang="en-US"/>
          </a:p>
        </p:txBody>
      </p:sp>
      <p:sp>
        <p:nvSpPr>
          <p:cNvPr id="22" name="Rectangle 22"/>
          <p:cNvSpPr>
            <a:spLocks noGrp="1"/>
          </p:cNvSpPr>
          <p:nvPr>
            <p:ph type="ftr" sz="quarter" idx="24"/>
          </p:nvPr>
        </p:nvSpPr>
        <p:spPr>
          <a:xfrm>
            <a:off x="3428992" y="5929330"/>
            <a:ext cx="3857652" cy="852470"/>
          </a:xfrm>
          <a:prstGeom prst="rect">
            <a:avLst/>
          </a:prstGeom>
        </p:spPr>
        <p:txBody>
          <a:bodyPr/>
          <a:lstStyle>
            <a:extLst/>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3-Up: 1 Left, 2 Right">
    <p:spTree>
      <p:nvGrpSpPr>
        <p:cNvPr id="1" name=""/>
        <p:cNvGrpSpPr/>
        <p:nvPr/>
      </p:nvGrpSpPr>
      <p:grpSpPr>
        <a:xfrm>
          <a:off x="0" y="0"/>
          <a:ext cx="0" cy="0"/>
          <a:chOff x="0" y="0"/>
          <a:chExt cx="0" cy="0"/>
        </a:xfrm>
      </p:grpSpPr>
      <p:sp>
        <p:nvSpPr>
          <p:cNvPr id="25" name="Rectangle 2"/>
          <p:cNvSpPr>
            <a:spLocks noGrp="1"/>
          </p:cNvSpPr>
          <p:nvPr>
            <p:ph type="title"/>
          </p:nvPr>
        </p:nvSpPr>
        <p:spPr/>
        <p:txBody>
          <a:bodyPr/>
          <a:lstStyle>
            <a:extLst/>
          </a:lstStyle>
          <a:p>
            <a:r>
              <a:rPr lang="en-US" smtClean="0"/>
              <a:t>Click to edit Master title style</a:t>
            </a:r>
            <a:endParaRPr lang="en-US"/>
          </a:p>
        </p:txBody>
      </p:sp>
      <p:sp>
        <p:nvSpPr>
          <p:cNvPr id="13" name="Rectangle 8"/>
          <p:cNvSpPr>
            <a:spLocks noGrp="1"/>
          </p:cNvSpPr>
          <p:nvPr>
            <p:ph type="body" sz="quarter" idx="13" hasCustomPrompt="1"/>
          </p:nvPr>
        </p:nvSpPr>
        <p:spPr>
          <a:xfrm>
            <a:off x="304800" y="381000"/>
            <a:ext cx="3965448"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dirty="0"/>
          </a:p>
        </p:txBody>
      </p:sp>
      <p:sp>
        <p:nvSpPr>
          <p:cNvPr id="14" name="Rectangle 11"/>
          <p:cNvSpPr>
            <a:spLocks noGrp="1"/>
          </p:cNvSpPr>
          <p:nvPr>
            <p:ph sz="quarter" idx="15"/>
          </p:nvPr>
        </p:nvSpPr>
        <p:spPr>
          <a:xfrm>
            <a:off x="304800" y="609600"/>
            <a:ext cx="3962400" cy="56388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Rectangle 8"/>
          <p:cNvSpPr>
            <a:spLocks noGrp="1"/>
          </p:cNvSpPr>
          <p:nvPr>
            <p:ph type="body" sz="quarter" idx="16" hasCustomPrompt="1"/>
          </p:nvPr>
        </p:nvSpPr>
        <p:spPr>
          <a:xfrm>
            <a:off x="4419600" y="381000"/>
            <a:ext cx="3962400"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a:p>
        </p:txBody>
      </p:sp>
      <p:sp>
        <p:nvSpPr>
          <p:cNvPr id="17" name="Rectangle 11"/>
          <p:cNvSpPr>
            <a:spLocks noGrp="1"/>
          </p:cNvSpPr>
          <p:nvPr>
            <p:ph sz="quarter" idx="17"/>
          </p:nvPr>
        </p:nvSpPr>
        <p:spPr>
          <a:xfrm>
            <a:off x="4419600" y="609600"/>
            <a:ext cx="3962400"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9" name="Rectangle 8"/>
          <p:cNvSpPr>
            <a:spLocks noGrp="1"/>
          </p:cNvSpPr>
          <p:nvPr>
            <p:ph type="body" sz="quarter" idx="18" hasCustomPrompt="1"/>
          </p:nvPr>
        </p:nvSpPr>
        <p:spPr>
          <a:xfrm>
            <a:off x="4416552" y="3319272"/>
            <a:ext cx="3965448"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a:p>
        </p:txBody>
      </p:sp>
      <p:sp>
        <p:nvSpPr>
          <p:cNvPr id="20" name="Rectangle 11"/>
          <p:cNvSpPr>
            <a:spLocks noGrp="1"/>
          </p:cNvSpPr>
          <p:nvPr>
            <p:ph sz="quarter" idx="19"/>
          </p:nvPr>
        </p:nvSpPr>
        <p:spPr>
          <a:xfrm>
            <a:off x="4416552" y="3547872"/>
            <a:ext cx="3965448"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Rectangle 21"/>
          <p:cNvSpPr>
            <a:spLocks noGrp="1"/>
          </p:cNvSpPr>
          <p:nvPr>
            <p:ph type="dt" sz="half" idx="20"/>
          </p:nvPr>
        </p:nvSpPr>
        <p:spPr/>
        <p:txBody>
          <a:bodyPr/>
          <a:lstStyle>
            <a:extLst/>
          </a:lstStyle>
          <a:p>
            <a:pPr algn="r"/>
            <a:fld id="{D42A32D5-96AF-4F8C-8A71-9310EC4C4E8F}" type="datetime1">
              <a:rPr lang="en-US" smtClean="0"/>
              <a:pPr algn="r"/>
              <a:t>3/10/2015</a:t>
            </a:fld>
            <a:endParaRPr lang="en-US"/>
          </a:p>
        </p:txBody>
      </p:sp>
      <p:sp>
        <p:nvSpPr>
          <p:cNvPr id="22" name="Rectangle 22"/>
          <p:cNvSpPr>
            <a:spLocks noGrp="1"/>
          </p:cNvSpPr>
          <p:nvPr>
            <p:ph type="sldNum" sz="quarter" idx="21"/>
          </p:nvPr>
        </p:nvSpPr>
        <p:spPr>
          <a:xfrm>
            <a:off x="1643042" y="6143644"/>
            <a:ext cx="990600" cy="304800"/>
          </a:xfrm>
          <a:prstGeom prst="rect">
            <a:avLst/>
          </a:prstGeom>
        </p:spPr>
        <p:txBody>
          <a:bodyPr/>
          <a:lstStyle>
            <a:extLst/>
          </a:lstStyle>
          <a:p>
            <a:pPr algn="r"/>
            <a:fld id="{256D3EEF-DE4E-429D-8EC4-DDC531AFF587}" type="slidenum">
              <a:rPr lang="en-US" sz="1000" smtClean="0"/>
              <a:pPr algn="r"/>
              <a:t>‹#›</a:t>
            </a:fld>
            <a:endParaRPr lang="en-US"/>
          </a:p>
        </p:txBody>
      </p:sp>
      <p:sp>
        <p:nvSpPr>
          <p:cNvPr id="23" name="Rectangle 23"/>
          <p:cNvSpPr>
            <a:spLocks noGrp="1"/>
          </p:cNvSpPr>
          <p:nvPr>
            <p:ph type="ftr" sz="quarter" idx="22"/>
          </p:nvPr>
        </p:nvSpPr>
        <p:spPr>
          <a:xfrm>
            <a:off x="3428992" y="5929330"/>
            <a:ext cx="3857652" cy="852470"/>
          </a:xfrm>
          <a:prstGeom prst="rect">
            <a:avLst/>
          </a:prstGeom>
        </p:spPr>
        <p:txBody>
          <a:bodyPr/>
          <a:lstStyle>
            <a:extLst/>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Up">
    <p:spTree>
      <p:nvGrpSpPr>
        <p:cNvPr id="1" name=""/>
        <p:cNvGrpSpPr/>
        <p:nvPr/>
      </p:nvGrpSpPr>
      <p:grpSpPr>
        <a:xfrm>
          <a:off x="0" y="0"/>
          <a:ext cx="0" cy="0"/>
          <a:chOff x="0" y="0"/>
          <a:chExt cx="0" cy="0"/>
        </a:xfrm>
      </p:grpSpPr>
      <p:sp>
        <p:nvSpPr>
          <p:cNvPr id="19" name="Rectangle 2"/>
          <p:cNvSpPr>
            <a:spLocks noGrp="1"/>
          </p:cNvSpPr>
          <p:nvPr>
            <p:ph type="title"/>
          </p:nvPr>
        </p:nvSpPr>
        <p:spPr/>
        <p:txBody>
          <a:bodyPr/>
          <a:lstStyle>
            <a:extLst/>
          </a:lstStyle>
          <a:p>
            <a:r>
              <a:rPr lang="en-US" smtClean="0"/>
              <a:t>Click to edit Master title style</a:t>
            </a:r>
            <a:endParaRPr lang="en-US"/>
          </a:p>
        </p:txBody>
      </p:sp>
      <p:sp>
        <p:nvSpPr>
          <p:cNvPr id="31" name="Rectangle 8"/>
          <p:cNvSpPr>
            <a:spLocks noGrp="1"/>
          </p:cNvSpPr>
          <p:nvPr>
            <p:ph type="body" sz="quarter" idx="13" hasCustomPrompt="1"/>
          </p:nvPr>
        </p:nvSpPr>
        <p:spPr>
          <a:xfrm>
            <a:off x="304800" y="381000"/>
            <a:ext cx="3965448"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dirty="0"/>
          </a:p>
        </p:txBody>
      </p:sp>
      <p:sp>
        <p:nvSpPr>
          <p:cNvPr id="9" name="Rectangle 11"/>
          <p:cNvSpPr>
            <a:spLocks noGrp="1"/>
          </p:cNvSpPr>
          <p:nvPr>
            <p:ph sz="quarter" idx="15"/>
          </p:nvPr>
        </p:nvSpPr>
        <p:spPr>
          <a:xfrm>
            <a:off x="304800" y="609600"/>
            <a:ext cx="3962400" cy="56388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Rectangle 8"/>
          <p:cNvSpPr>
            <a:spLocks noGrp="1"/>
          </p:cNvSpPr>
          <p:nvPr>
            <p:ph type="body" sz="quarter" idx="16" hasCustomPrompt="1"/>
          </p:nvPr>
        </p:nvSpPr>
        <p:spPr>
          <a:xfrm>
            <a:off x="4416552" y="381000"/>
            <a:ext cx="3965448"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dirty="0"/>
          </a:p>
        </p:txBody>
      </p:sp>
      <p:sp>
        <p:nvSpPr>
          <p:cNvPr id="15" name="Rectangle 11"/>
          <p:cNvSpPr>
            <a:spLocks noGrp="1"/>
          </p:cNvSpPr>
          <p:nvPr>
            <p:ph sz="quarter" idx="17"/>
          </p:nvPr>
        </p:nvSpPr>
        <p:spPr>
          <a:xfrm>
            <a:off x="4416552" y="609600"/>
            <a:ext cx="3962400" cy="56388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Rectangle 13"/>
          <p:cNvSpPr>
            <a:spLocks noGrp="1"/>
          </p:cNvSpPr>
          <p:nvPr>
            <p:ph type="dt" sz="half" idx="18"/>
          </p:nvPr>
        </p:nvSpPr>
        <p:spPr/>
        <p:txBody>
          <a:bodyPr/>
          <a:lstStyle>
            <a:extLst/>
          </a:lstStyle>
          <a:p>
            <a:pPr algn="r"/>
            <a:fld id="{E4387C97-0557-4767-B833-D9648CF623A2}" type="datetime1">
              <a:rPr lang="en-US" smtClean="0"/>
              <a:pPr algn="r"/>
              <a:t>3/10/2015</a:t>
            </a:fld>
            <a:endParaRPr lang="en-US"/>
          </a:p>
        </p:txBody>
      </p:sp>
      <p:sp>
        <p:nvSpPr>
          <p:cNvPr id="16" name="Rectangle 16"/>
          <p:cNvSpPr>
            <a:spLocks noGrp="1"/>
          </p:cNvSpPr>
          <p:nvPr>
            <p:ph type="sldNum" sz="quarter" idx="19"/>
          </p:nvPr>
        </p:nvSpPr>
        <p:spPr>
          <a:xfrm>
            <a:off x="1643042" y="6143644"/>
            <a:ext cx="990600" cy="304800"/>
          </a:xfrm>
          <a:prstGeom prst="rect">
            <a:avLst/>
          </a:prstGeom>
        </p:spPr>
        <p:txBody>
          <a:bodyPr/>
          <a:lstStyle>
            <a:extLst/>
          </a:lstStyle>
          <a:p>
            <a:pPr algn="r"/>
            <a:fld id="{256D3EEF-DE4E-429D-8EC4-DDC531AFF587}" type="slidenum">
              <a:rPr lang="en-US" sz="1000" smtClean="0"/>
              <a:pPr algn="r"/>
              <a:t>‹#›</a:t>
            </a:fld>
            <a:endParaRPr lang="en-US"/>
          </a:p>
        </p:txBody>
      </p:sp>
      <p:sp>
        <p:nvSpPr>
          <p:cNvPr id="17" name="Rectangle 17"/>
          <p:cNvSpPr>
            <a:spLocks noGrp="1"/>
          </p:cNvSpPr>
          <p:nvPr>
            <p:ph type="ftr" sz="quarter" idx="20"/>
          </p:nvPr>
        </p:nvSpPr>
        <p:spPr>
          <a:xfrm>
            <a:off x="3428992" y="5929330"/>
            <a:ext cx="3857652" cy="852470"/>
          </a:xfrm>
          <a:prstGeom prst="rect">
            <a:avLst/>
          </a:prstGeom>
        </p:spPr>
        <p:txBody>
          <a:bodyPr/>
          <a:lstStyle>
            <a:extLst/>
          </a:lstStyle>
          <a:p>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4-Up: 3 Left, 1 Righ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extLst/>
          </a:lstStyle>
          <a:p>
            <a:r>
              <a:rPr lang="en-US" smtClean="0"/>
              <a:t>Click to edit Master title style</a:t>
            </a:r>
            <a:endParaRPr lang="en-US"/>
          </a:p>
        </p:txBody>
      </p:sp>
      <p:sp>
        <p:nvSpPr>
          <p:cNvPr id="18" name="Rectangle 8"/>
          <p:cNvSpPr>
            <a:spLocks noGrp="1"/>
          </p:cNvSpPr>
          <p:nvPr>
            <p:ph type="body" sz="quarter" idx="13" hasCustomPrompt="1"/>
          </p:nvPr>
        </p:nvSpPr>
        <p:spPr>
          <a:xfrm>
            <a:off x="4416552" y="381000"/>
            <a:ext cx="3965448"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dirty="0"/>
          </a:p>
        </p:txBody>
      </p:sp>
      <p:sp>
        <p:nvSpPr>
          <p:cNvPr id="21" name="Rectangle 11"/>
          <p:cNvSpPr>
            <a:spLocks noGrp="1"/>
          </p:cNvSpPr>
          <p:nvPr>
            <p:ph sz="quarter" idx="15"/>
          </p:nvPr>
        </p:nvSpPr>
        <p:spPr>
          <a:xfrm>
            <a:off x="4416552" y="609600"/>
            <a:ext cx="3962400" cy="56388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Rectangle 8"/>
          <p:cNvSpPr>
            <a:spLocks noGrp="1"/>
          </p:cNvSpPr>
          <p:nvPr>
            <p:ph type="body" sz="quarter" idx="14" hasCustomPrompt="1"/>
          </p:nvPr>
        </p:nvSpPr>
        <p:spPr>
          <a:xfrm>
            <a:off x="304800" y="381000"/>
            <a:ext cx="3962400"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dirty="0"/>
          </a:p>
        </p:txBody>
      </p:sp>
      <p:sp>
        <p:nvSpPr>
          <p:cNvPr id="10" name="Rectangle 11"/>
          <p:cNvSpPr>
            <a:spLocks noGrp="1"/>
          </p:cNvSpPr>
          <p:nvPr>
            <p:ph sz="quarter" idx="16"/>
          </p:nvPr>
        </p:nvSpPr>
        <p:spPr>
          <a:xfrm>
            <a:off x="304800" y="609600"/>
            <a:ext cx="3962400" cy="1728216"/>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Rectangle 8"/>
          <p:cNvSpPr>
            <a:spLocks noGrp="1"/>
          </p:cNvSpPr>
          <p:nvPr>
            <p:ph type="body" sz="quarter" idx="17" hasCustomPrompt="1"/>
          </p:nvPr>
        </p:nvSpPr>
        <p:spPr>
          <a:xfrm>
            <a:off x="301752" y="2340864"/>
            <a:ext cx="3962400"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dirty="0"/>
          </a:p>
        </p:txBody>
      </p:sp>
      <p:sp>
        <p:nvSpPr>
          <p:cNvPr id="14" name="Rectangle 11"/>
          <p:cNvSpPr>
            <a:spLocks noGrp="1"/>
          </p:cNvSpPr>
          <p:nvPr>
            <p:ph sz="quarter" idx="18"/>
          </p:nvPr>
        </p:nvSpPr>
        <p:spPr>
          <a:xfrm>
            <a:off x="301752" y="2569464"/>
            <a:ext cx="3962400" cy="1728216"/>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Rectangle 8"/>
          <p:cNvSpPr>
            <a:spLocks noGrp="1"/>
          </p:cNvSpPr>
          <p:nvPr>
            <p:ph type="body" sz="quarter" idx="19" hasCustomPrompt="1"/>
          </p:nvPr>
        </p:nvSpPr>
        <p:spPr>
          <a:xfrm>
            <a:off x="304800" y="4291584"/>
            <a:ext cx="3962400"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dirty="0"/>
          </a:p>
        </p:txBody>
      </p:sp>
      <p:sp>
        <p:nvSpPr>
          <p:cNvPr id="16" name="Rectangle 11"/>
          <p:cNvSpPr>
            <a:spLocks noGrp="1"/>
          </p:cNvSpPr>
          <p:nvPr>
            <p:ph sz="quarter" idx="20"/>
          </p:nvPr>
        </p:nvSpPr>
        <p:spPr>
          <a:xfrm>
            <a:off x="304800" y="4520184"/>
            <a:ext cx="3962400" cy="1728216"/>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Rectangle 17"/>
          <p:cNvSpPr>
            <a:spLocks noGrp="1"/>
          </p:cNvSpPr>
          <p:nvPr>
            <p:ph type="dt" sz="half" idx="21"/>
          </p:nvPr>
        </p:nvSpPr>
        <p:spPr/>
        <p:txBody>
          <a:bodyPr/>
          <a:lstStyle>
            <a:extLst/>
          </a:lstStyle>
          <a:p>
            <a:pPr algn="r"/>
            <a:fld id="{1870554B-5879-46A5-9B53-2A65EE8CF49E}" type="datetime1">
              <a:rPr lang="en-US" smtClean="0"/>
              <a:pPr algn="r"/>
              <a:t>3/10/2015</a:t>
            </a:fld>
            <a:endParaRPr lang="en-US" dirty="0"/>
          </a:p>
        </p:txBody>
      </p:sp>
      <p:sp>
        <p:nvSpPr>
          <p:cNvPr id="19" name="Rectangle 19"/>
          <p:cNvSpPr>
            <a:spLocks noGrp="1"/>
          </p:cNvSpPr>
          <p:nvPr>
            <p:ph type="sldNum" sz="quarter" idx="22"/>
          </p:nvPr>
        </p:nvSpPr>
        <p:spPr>
          <a:xfrm>
            <a:off x="1643042" y="6143644"/>
            <a:ext cx="990600" cy="304800"/>
          </a:xfrm>
          <a:prstGeom prst="rect">
            <a:avLst/>
          </a:prstGeom>
        </p:spPr>
        <p:txBody>
          <a:bodyPr/>
          <a:lstStyle>
            <a:extLst/>
          </a:lstStyle>
          <a:p>
            <a:pPr algn="r"/>
            <a:fld id="{256D3EEF-DE4E-429D-8EC4-DDC531AFF587}" type="slidenum">
              <a:rPr lang="en-US" sz="1000" smtClean="0"/>
              <a:pPr algn="r"/>
              <a:t>‹#›</a:t>
            </a:fld>
            <a:endParaRPr lang="en-US"/>
          </a:p>
        </p:txBody>
      </p:sp>
      <p:sp>
        <p:nvSpPr>
          <p:cNvPr id="20" name="Rectangle 20"/>
          <p:cNvSpPr>
            <a:spLocks noGrp="1"/>
          </p:cNvSpPr>
          <p:nvPr>
            <p:ph type="ftr" sz="quarter" idx="23"/>
          </p:nvPr>
        </p:nvSpPr>
        <p:spPr>
          <a:xfrm>
            <a:off x="3428992" y="5929330"/>
            <a:ext cx="3857652" cy="852470"/>
          </a:xfrm>
          <a:prstGeom prst="rect">
            <a:avLst/>
          </a:prstGeom>
        </p:spPr>
        <p:txBody>
          <a:bodyPr/>
          <a:lstStyle>
            <a:extLst/>
          </a:lstStyle>
          <a:p>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4-Up">
    <p:spTree>
      <p:nvGrpSpPr>
        <p:cNvPr id="1" name=""/>
        <p:cNvGrpSpPr/>
        <p:nvPr/>
      </p:nvGrpSpPr>
      <p:grpSpPr>
        <a:xfrm>
          <a:off x="0" y="0"/>
          <a:ext cx="0" cy="0"/>
          <a:chOff x="0" y="0"/>
          <a:chExt cx="0" cy="0"/>
        </a:xfrm>
      </p:grpSpPr>
      <p:sp>
        <p:nvSpPr>
          <p:cNvPr id="19" name="Rectangle 2"/>
          <p:cNvSpPr>
            <a:spLocks noGrp="1"/>
          </p:cNvSpPr>
          <p:nvPr>
            <p:ph type="title"/>
          </p:nvPr>
        </p:nvSpPr>
        <p:spPr/>
        <p:txBody>
          <a:bodyPr/>
          <a:lstStyle>
            <a:extLst/>
          </a:lstStyle>
          <a:p>
            <a:r>
              <a:rPr lang="en-US" smtClean="0"/>
              <a:t>Click to edit Master title style</a:t>
            </a:r>
            <a:endParaRPr lang="en-US"/>
          </a:p>
        </p:txBody>
      </p:sp>
      <p:sp>
        <p:nvSpPr>
          <p:cNvPr id="16" name="Rectangle 8"/>
          <p:cNvSpPr>
            <a:spLocks noGrp="1"/>
          </p:cNvSpPr>
          <p:nvPr>
            <p:ph type="body" sz="quarter" idx="13" hasCustomPrompt="1"/>
          </p:nvPr>
        </p:nvSpPr>
        <p:spPr>
          <a:xfrm>
            <a:off x="304800" y="381000"/>
            <a:ext cx="3962400"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a:p>
        </p:txBody>
      </p:sp>
      <p:sp>
        <p:nvSpPr>
          <p:cNvPr id="17" name="Rectangle 11"/>
          <p:cNvSpPr>
            <a:spLocks noGrp="1"/>
          </p:cNvSpPr>
          <p:nvPr>
            <p:ph sz="quarter" idx="15"/>
          </p:nvPr>
        </p:nvSpPr>
        <p:spPr>
          <a:xfrm>
            <a:off x="304800" y="609600"/>
            <a:ext cx="3962400"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8" name="Rectangle 8"/>
          <p:cNvSpPr>
            <a:spLocks noGrp="1"/>
          </p:cNvSpPr>
          <p:nvPr>
            <p:ph type="body" sz="quarter" idx="16" hasCustomPrompt="1"/>
          </p:nvPr>
        </p:nvSpPr>
        <p:spPr>
          <a:xfrm>
            <a:off x="301752" y="3319272"/>
            <a:ext cx="3965448"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a:p>
        </p:txBody>
      </p:sp>
      <p:sp>
        <p:nvSpPr>
          <p:cNvPr id="20" name="Rectangle 11"/>
          <p:cNvSpPr>
            <a:spLocks noGrp="1"/>
          </p:cNvSpPr>
          <p:nvPr>
            <p:ph sz="quarter" idx="17"/>
          </p:nvPr>
        </p:nvSpPr>
        <p:spPr>
          <a:xfrm>
            <a:off x="301752" y="3547872"/>
            <a:ext cx="3965448"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1" name="Rectangle 8"/>
          <p:cNvSpPr>
            <a:spLocks noGrp="1"/>
          </p:cNvSpPr>
          <p:nvPr>
            <p:ph type="body" sz="quarter" idx="18" hasCustomPrompt="1"/>
          </p:nvPr>
        </p:nvSpPr>
        <p:spPr>
          <a:xfrm>
            <a:off x="4419600" y="381000"/>
            <a:ext cx="3962400"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a:p>
        </p:txBody>
      </p:sp>
      <p:sp>
        <p:nvSpPr>
          <p:cNvPr id="24" name="Rectangle 11"/>
          <p:cNvSpPr>
            <a:spLocks noGrp="1"/>
          </p:cNvSpPr>
          <p:nvPr>
            <p:ph sz="quarter" idx="19"/>
          </p:nvPr>
        </p:nvSpPr>
        <p:spPr>
          <a:xfrm>
            <a:off x="4419600" y="609600"/>
            <a:ext cx="3962400"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5" name="Rectangle 8"/>
          <p:cNvSpPr>
            <a:spLocks noGrp="1"/>
          </p:cNvSpPr>
          <p:nvPr>
            <p:ph type="body" sz="quarter" idx="20" hasCustomPrompt="1"/>
          </p:nvPr>
        </p:nvSpPr>
        <p:spPr>
          <a:xfrm>
            <a:off x="4416552" y="3319272"/>
            <a:ext cx="3965448" cy="228600"/>
          </a:xfrm>
          <a:solidFill>
            <a:schemeClr val="accent6">
              <a:shade val="75000"/>
            </a:schemeClr>
          </a:solidFill>
        </p:spPr>
        <p:txBody>
          <a:bodyPr/>
          <a:lstStyle>
            <a:lvl1pPr>
              <a:defRPr b="1">
                <a:solidFill>
                  <a:schemeClr val="bg1"/>
                </a:solidFill>
              </a:defRPr>
            </a:lvl1pPr>
            <a:extLst/>
          </a:lstStyle>
          <a:p>
            <a:pPr lvl="0"/>
            <a:r>
              <a:rPr lang="en-US" dirty="0" smtClean="0"/>
              <a:t>Click to add heading</a:t>
            </a:r>
            <a:endParaRPr lang="en-US"/>
          </a:p>
        </p:txBody>
      </p:sp>
      <p:sp>
        <p:nvSpPr>
          <p:cNvPr id="26" name="Rectangle 11"/>
          <p:cNvSpPr>
            <a:spLocks noGrp="1"/>
          </p:cNvSpPr>
          <p:nvPr>
            <p:ph sz="quarter" idx="21"/>
          </p:nvPr>
        </p:nvSpPr>
        <p:spPr>
          <a:xfrm>
            <a:off x="4416552" y="3547872"/>
            <a:ext cx="3965448" cy="2706624"/>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3" name="Rectangle 23"/>
          <p:cNvSpPr>
            <a:spLocks noGrp="1"/>
          </p:cNvSpPr>
          <p:nvPr>
            <p:ph type="dt" sz="half" idx="22"/>
          </p:nvPr>
        </p:nvSpPr>
        <p:spPr/>
        <p:txBody>
          <a:bodyPr/>
          <a:lstStyle>
            <a:extLst/>
          </a:lstStyle>
          <a:p>
            <a:pPr algn="r"/>
            <a:fld id="{164F7A5A-581F-48A7-860F-1913AA41635E}" type="datetime1">
              <a:rPr lang="en-US" smtClean="0"/>
              <a:pPr algn="r"/>
              <a:t>3/10/2015</a:t>
            </a:fld>
            <a:endParaRPr lang="en-US"/>
          </a:p>
        </p:txBody>
      </p:sp>
      <p:sp>
        <p:nvSpPr>
          <p:cNvPr id="27" name="Rectangle 27"/>
          <p:cNvSpPr>
            <a:spLocks noGrp="1"/>
          </p:cNvSpPr>
          <p:nvPr>
            <p:ph type="sldNum" sz="quarter" idx="23"/>
          </p:nvPr>
        </p:nvSpPr>
        <p:spPr>
          <a:xfrm>
            <a:off x="1643042" y="6143644"/>
            <a:ext cx="990600" cy="304800"/>
          </a:xfrm>
          <a:prstGeom prst="rect">
            <a:avLst/>
          </a:prstGeom>
        </p:spPr>
        <p:txBody>
          <a:bodyPr/>
          <a:lstStyle>
            <a:extLst/>
          </a:lstStyle>
          <a:p>
            <a:pPr algn="r"/>
            <a:fld id="{256D3EEF-DE4E-429D-8EC4-DDC531AFF587}" type="slidenum">
              <a:rPr lang="en-US" sz="1000" smtClean="0"/>
              <a:pPr algn="r"/>
              <a:t>‹#›</a:t>
            </a:fld>
            <a:endParaRPr lang="en-US"/>
          </a:p>
        </p:txBody>
      </p:sp>
      <p:sp>
        <p:nvSpPr>
          <p:cNvPr id="28" name="Rectangle 28"/>
          <p:cNvSpPr>
            <a:spLocks noGrp="1"/>
          </p:cNvSpPr>
          <p:nvPr>
            <p:ph type="ftr" sz="quarter" idx="24"/>
          </p:nvPr>
        </p:nvSpPr>
        <p:spPr>
          <a:xfrm>
            <a:off x="3428992" y="5929330"/>
            <a:ext cx="3857652" cy="852470"/>
          </a:xfrm>
          <a:prstGeom prst="rect">
            <a:avLst/>
          </a:prstGeom>
        </p:spPr>
        <p:txBody>
          <a:bodyPr/>
          <a:lstStyle>
            <a:extLst/>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lgn="r"/>
            <a:fld id="{311C8D3E-A5C6-4211-96D0-5A10740D9C91}" type="datetime1">
              <a:rPr lang="en-US" smtClean="0"/>
              <a:pPr algn="r"/>
              <a:t>3/10/2015</a:t>
            </a:fld>
            <a:endParaRPr lang="en-US" sz="1000" dirty="0">
              <a:solidFill>
                <a:schemeClr val="tx1">
                  <a:tint val="65000"/>
                </a:schemeClr>
              </a:solidFill>
            </a:endParaRPr>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lgn="r"/>
            <a:fld id="{25298570-3552-4E5E-93BC-A32BFFE5CE38}" type="datetime1">
              <a:rPr lang="en-US" smtClean="0"/>
              <a:pPr algn="r"/>
              <a:t>3/10/2015</a:t>
            </a:fld>
            <a:endParaRPr lang="en-US" sz="1000" dirty="0">
              <a:solidFill>
                <a:schemeClr val="tx1">
                  <a:tint val="65000"/>
                </a:schemeClr>
              </a:solidFill>
            </a:endParaRPr>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lgn="r"/>
            <a:fld id="{C27CA1A6-9F43-4DA0-A8B4-0F2ECD914EC3}" type="datetime1">
              <a:rPr lang="en-US" smtClean="0"/>
              <a:pPr algn="r"/>
              <a:t>3/10/2015</a:t>
            </a:fld>
            <a:endParaRPr lang="en-US" sz="1000" dirty="0">
              <a:solidFill>
                <a:schemeClr val="tx1">
                  <a:tint val="65000"/>
                </a:schemeClr>
              </a:solidFill>
            </a:endParaRPr>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lgn="r"/>
            <a:fld id="{5821023A-EAB6-4186-B474-0AA4EFB73E03}" type="datetime1">
              <a:rPr lang="en-US" smtClean="0"/>
              <a:pPr algn="r"/>
              <a:t>3/10/2015</a:t>
            </a:fld>
            <a:endParaRPr lang="en-US" sz="1000" dirty="0">
              <a:solidFill>
                <a:schemeClr val="tx1">
                  <a:tint val="65000"/>
                </a:schemeClr>
              </a:solidFill>
            </a:endParaRPr>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lgn="r"/>
            <a:fld id="{20421378-F1C4-4370-A0F5-952BAF648E65}" type="datetime1">
              <a:rPr lang="en-US" smtClean="0"/>
              <a:pPr algn="r"/>
              <a:t>3/10/2015</a:t>
            </a:fld>
            <a:endParaRPr lang="en-US" sz="1000" dirty="0">
              <a:solidFill>
                <a:schemeClr val="tx1">
                  <a:tint val="65000"/>
                </a:schemeClr>
              </a:solidFill>
            </a:endParaRPr>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a:fld id="{C81CB8B5-905F-4784-81A3-F9DB5C33491E}" type="datetime1">
              <a:rPr lang="en-US" smtClean="0"/>
              <a:pPr algn="r"/>
              <a:t>3/10/2015</a:t>
            </a:fld>
            <a:endParaRPr lang="en-US" sz="1000" dirty="0">
              <a:solidFill>
                <a:schemeClr val="tx1">
                  <a:tint val="65000"/>
                </a:schemeClr>
              </a:solidFill>
            </a:endParaRPr>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lgn="r"/>
            <a:fld id="{6E66F4D1-4F9A-4982-AAE8-4A05F1046CBA}" type="datetime1">
              <a:rPr lang="en-US" smtClean="0"/>
              <a:pPr algn="r"/>
              <a:t>3/10/2015</a:t>
            </a:fld>
            <a:endParaRPr lang="en-US" sz="1000" dirty="0">
              <a:solidFill>
                <a:schemeClr val="tx1">
                  <a:tint val="65000"/>
                </a:schemeClr>
              </a:solidFill>
            </a:endParaRPr>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lgn="r"/>
            <a:fld id="{E8E81E09-C468-4588-8E63-3C0326DB31C0}" type="datetime1">
              <a:rPr lang="en-US" smtClean="0"/>
              <a:pPr algn="r"/>
              <a:t>3/10/2015</a:t>
            </a:fld>
            <a:endParaRPr lang="en-US" sz="1000" dirty="0">
              <a:solidFill>
                <a:schemeClr val="tx1">
                  <a:tint val="65000"/>
                </a:schemeClr>
              </a:solidFill>
            </a:endParaRPr>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r"/>
            <a:fld id="{0311E4AF-1391-417E-98BD-0BE2B2F8F72A}" type="datetime1">
              <a:rPr lang="en-US" smtClean="0"/>
              <a:pPr algn="r"/>
              <a:t>3/10/2015</a:t>
            </a:fld>
            <a:endParaRPr lang="en-US" sz="1000" dirty="0">
              <a:solidFill>
                <a:schemeClr val="tx1">
                  <a:tint val="65000"/>
                </a:scheme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0" lang="en-US">
              <a:solidFill>
                <a:schemeClr val="tx1">
                  <a:shade val="50000"/>
                </a:scheme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29E33-B620-47F9-BB04-8846C2A5AFCC}" type="slidenum">
              <a:rPr kumimoji="0" lang="en-US" smtClean="0"/>
              <a:pPr/>
              <a:t>‹#›</a:t>
            </a:fld>
            <a:endParaRPr kumimoji="0" lang="en-US" dirty="0">
              <a:solidFill>
                <a:schemeClr val="tx1">
                  <a:shade val="50000"/>
                </a:schemeClr>
              </a:solidFill>
            </a:endParaRPr>
          </a:p>
        </p:txBody>
      </p:sp>
      <p:pic>
        <p:nvPicPr>
          <p:cNvPr id="7" name="Picture 3" descr="C:\Users\Agencijas\Desktop\Documents\Memorandumi i logo\logo_ok.jpg"/>
          <p:cNvPicPr>
            <a:picLocks noChangeAspect="1" noChangeArrowheads="1"/>
          </p:cNvPicPr>
          <p:nvPr userDrawn="1"/>
        </p:nvPicPr>
        <p:blipFill>
          <a:blip r:embed="rId18" cstate="print"/>
          <a:srcRect/>
          <a:stretch>
            <a:fillRect/>
          </a:stretch>
        </p:blipFill>
        <p:spPr bwMode="auto">
          <a:xfrm>
            <a:off x="7500958" y="5929330"/>
            <a:ext cx="942411" cy="928670"/>
          </a:xfrm>
          <a:prstGeom prst="rect">
            <a:avLst/>
          </a:prstGeom>
          <a:noFill/>
        </p:spPr>
      </p:pic>
      <p:pic>
        <p:nvPicPr>
          <p:cNvPr id="8" name="Picture 4" descr="C:\Users\Agencijas\Desktop\Documents\Memorandumi i logo\LOGO-AD.jpg"/>
          <p:cNvPicPr>
            <a:picLocks noChangeAspect="1" noChangeArrowheads="1"/>
          </p:cNvPicPr>
          <p:nvPr userDrawn="1"/>
        </p:nvPicPr>
        <p:blipFill>
          <a:blip r:embed="rId19" cstate="print"/>
          <a:srcRect/>
          <a:stretch>
            <a:fillRect/>
          </a:stretch>
        </p:blipFill>
        <p:spPr bwMode="auto">
          <a:xfrm>
            <a:off x="357158" y="5800770"/>
            <a:ext cx="696124" cy="985816"/>
          </a:xfrm>
          <a:prstGeom prst="rect">
            <a:avLst/>
          </a:prstGeom>
          <a:noFill/>
        </p:spPr>
      </p:pic>
      <p:pic>
        <p:nvPicPr>
          <p:cNvPr id="9" name="Picture 5" descr="C:\Users\Agencijas\Desktop\danube_logo.png"/>
          <p:cNvPicPr>
            <a:picLocks noChangeAspect="1" noChangeArrowheads="1"/>
          </p:cNvPicPr>
          <p:nvPr userDrawn="1"/>
        </p:nvPicPr>
        <p:blipFill>
          <a:blip r:embed="rId20"/>
          <a:srcRect/>
          <a:stretch>
            <a:fillRect/>
          </a:stretch>
        </p:blipFill>
        <p:spPr bwMode="auto">
          <a:xfrm>
            <a:off x="3357554" y="5929330"/>
            <a:ext cx="1905000" cy="695325"/>
          </a:xfrm>
          <a:prstGeom prst="rect">
            <a:avLst/>
          </a:prstGeom>
          <a:noFill/>
        </p:spPr>
      </p:pic>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klasterdp.rs/" TargetMode="External"/><Relationship Id="rId2" Type="http://schemas.openxmlformats.org/officeDocument/2006/relationships/hyperlink" Target="mailto:office@agencijazadrvo.rs" TargetMode="Externa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notesSlide" Target="../notesSlides/notesSlide9.xml"/><Relationship Id="rId1" Type="http://schemas.openxmlformats.org/officeDocument/2006/relationships/slideLayout" Target="../slideLayouts/slideLayout1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klasterdp.rs/" TargetMode="External"/><Relationship Id="rId2" Type="http://schemas.openxmlformats.org/officeDocument/2006/relationships/hyperlink" Target="mailto:office@agencijazadrvo.rs" TargetMode="Externa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3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r>
              <a:rPr lang="sr-Latn-RS" sz="6000" b="1" i="1" dirty="0" smtClean="0">
                <a:solidFill>
                  <a:srgbClr val="FF0000"/>
                </a:solidFill>
                <a:latin typeface="Times New Roman" pitchFamily="18" charset="0"/>
                <a:cs typeface="Times New Roman" pitchFamily="18" charset="0"/>
              </a:rPr>
              <a:t>Agencija</a:t>
            </a:r>
            <a:r>
              <a:rPr lang="sr-Latn-RS" b="1" i="1" dirty="0" smtClean="0">
                <a:solidFill>
                  <a:srgbClr val="FF0000"/>
                </a:solidFill>
                <a:latin typeface="Times New Roman" pitchFamily="18" charset="0"/>
                <a:cs typeface="Times New Roman" pitchFamily="18" charset="0"/>
              </a:rPr>
              <a:t> </a:t>
            </a:r>
            <a:r>
              <a:rPr lang="sr-Latn-RS" sz="6000" b="1" i="1" dirty="0" smtClean="0">
                <a:solidFill>
                  <a:srgbClr val="FF0000"/>
                </a:solidFill>
                <a:latin typeface="Times New Roman" pitchFamily="18" charset="0"/>
                <a:cs typeface="Times New Roman" pitchFamily="18" charset="0"/>
              </a:rPr>
              <a:t>za drvo</a:t>
            </a:r>
            <a:endParaRPr lang="en-US" sz="6000" b="1" i="1" dirty="0">
              <a:solidFill>
                <a:srgbClr val="FF0000"/>
              </a:solidFill>
              <a:latin typeface="Times New Roman" pitchFamily="18" charset="0"/>
              <a:cs typeface="Times New Roman" pitchFamily="18" charset="0"/>
            </a:endParaRPr>
          </a:p>
        </p:txBody>
      </p:sp>
      <p:sp>
        <p:nvSpPr>
          <p:cNvPr id="10" name="Subtitle 9"/>
          <p:cNvSpPr>
            <a:spLocks noGrp="1"/>
          </p:cNvSpPr>
          <p:nvPr>
            <p:ph type="subTitle" idx="1"/>
          </p:nvPr>
        </p:nvSpPr>
        <p:spPr/>
        <p:txBody>
          <a:bodyPr>
            <a:normAutofit/>
          </a:bodyPr>
          <a:lstStyle/>
          <a:p>
            <a:r>
              <a:rPr lang="sr-Latn-RS" sz="4800" b="1" i="1" dirty="0" smtClean="0">
                <a:solidFill>
                  <a:srgbClr val="FF0000"/>
                </a:solidFill>
                <a:latin typeface="Times New Roman" pitchFamily="18" charset="0"/>
                <a:cs typeface="Times New Roman" pitchFamily="18" charset="0"/>
              </a:rPr>
              <a:t>Klaster drvopreradjivača</a:t>
            </a:r>
          </a:p>
          <a:p>
            <a:endParaRPr lang="en-US" b="1" i="1" dirty="0">
              <a:solidFill>
                <a:srgbClr val="FF0000"/>
              </a:solidFill>
              <a:latin typeface="Times New Roman" pitchFamily="18" charset="0"/>
              <a:cs typeface="Times New Roman" pitchFamily="18" charset="0"/>
            </a:endParaRPr>
          </a:p>
        </p:txBody>
      </p:sp>
      <p:sp>
        <p:nvSpPr>
          <p:cNvPr id="11" name="Date Placeholder 10"/>
          <p:cNvSpPr>
            <a:spLocks noGrp="1"/>
          </p:cNvSpPr>
          <p:nvPr>
            <p:ph type="dt" sz="half" idx="10"/>
          </p:nvPr>
        </p:nvSpPr>
        <p:spPr/>
        <p:txBody>
          <a:bodyPr/>
          <a:lstStyle/>
          <a:p>
            <a:pPr algn="r"/>
            <a:fld id="{8C8D6CBB-CEC7-42BB-9291-40E509600F7B}" type="datetime1">
              <a:rPr lang="en-US" smtClean="0"/>
              <a:pPr algn="r"/>
              <a:t>3/10/2015</a:t>
            </a:fld>
            <a:endParaRPr lang="en-US" sz="1000" dirty="0">
              <a:solidFill>
                <a:schemeClr val="tx1">
                  <a:tint val="6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sr-Latn-RS" dirty="0" smtClean="0"/>
              <a:t>Reference</a:t>
            </a:r>
            <a:endParaRPr lang="en-US" dirty="0"/>
          </a:p>
        </p:txBody>
      </p:sp>
      <p:sp>
        <p:nvSpPr>
          <p:cNvPr id="13" name="Content Placeholder 12"/>
          <p:cNvSpPr>
            <a:spLocks noGrp="1"/>
          </p:cNvSpPr>
          <p:nvPr>
            <p:ph idx="1"/>
          </p:nvPr>
        </p:nvSpPr>
        <p:spPr>
          <a:xfrm>
            <a:off x="457200" y="1857363"/>
            <a:ext cx="8229600" cy="3286149"/>
          </a:xfrm>
        </p:spPr>
        <p:txBody>
          <a:bodyPr>
            <a:normAutofit fontScale="62500" lnSpcReduction="20000"/>
          </a:bodyPr>
          <a:lstStyle/>
          <a:p>
            <a:pPr>
              <a:buNone/>
            </a:pPr>
            <a:r>
              <a:rPr lang="en-US" dirty="0" err="1"/>
              <a:t>Nosilac</a:t>
            </a:r>
            <a:r>
              <a:rPr lang="en-US" dirty="0"/>
              <a:t> </a:t>
            </a:r>
            <a:r>
              <a:rPr lang="sr-Latn-RS" dirty="0" smtClean="0"/>
              <a:t> </a:t>
            </a:r>
            <a:r>
              <a:rPr lang="en-US" dirty="0" err="1" smtClean="0"/>
              <a:t>svih</a:t>
            </a:r>
            <a:r>
              <a:rPr lang="en-US" dirty="0" smtClean="0"/>
              <a:t> </a:t>
            </a:r>
            <a:r>
              <a:rPr lang="en-US" dirty="0" err="1"/>
              <a:t>aktivnosti</a:t>
            </a:r>
            <a:r>
              <a:rPr lang="en-US" dirty="0"/>
              <a:t> </a:t>
            </a:r>
            <a:r>
              <a:rPr lang="en-US" dirty="0" err="1"/>
              <a:t>iz</a:t>
            </a:r>
            <a:r>
              <a:rPr lang="en-US" dirty="0"/>
              <a:t> </a:t>
            </a:r>
            <a:r>
              <a:rPr lang="en-US" dirty="0" err="1"/>
              <a:t>oblasti</a:t>
            </a:r>
            <a:r>
              <a:rPr lang="en-US" dirty="0"/>
              <a:t> </a:t>
            </a:r>
            <a:r>
              <a:rPr lang="en-US" dirty="0" err="1"/>
              <a:t>inovacija</a:t>
            </a:r>
            <a:r>
              <a:rPr lang="en-US" dirty="0"/>
              <a:t> u </a:t>
            </a:r>
            <a:r>
              <a:rPr lang="en-US" dirty="0" err="1"/>
              <a:t>drvnoj</a:t>
            </a:r>
            <a:r>
              <a:rPr lang="en-US" dirty="0"/>
              <a:t> </a:t>
            </a:r>
            <a:r>
              <a:rPr lang="en-US" dirty="0" err="1"/>
              <a:t>industriji</a:t>
            </a:r>
            <a:r>
              <a:rPr lang="en-US" dirty="0"/>
              <a:t> </a:t>
            </a:r>
            <a:r>
              <a:rPr lang="en-US" dirty="0" err="1"/>
              <a:t>Srbije</a:t>
            </a:r>
            <a:r>
              <a:rPr lang="en-US" dirty="0"/>
              <a:t>: </a:t>
            </a:r>
          </a:p>
          <a:p>
            <a:pPr>
              <a:buNone/>
            </a:pPr>
            <a:r>
              <a:rPr lang="sr-Latn-RS" dirty="0" smtClean="0"/>
              <a:t>    </a:t>
            </a:r>
            <a:r>
              <a:rPr lang="en-US" dirty="0" smtClean="0"/>
              <a:t>-</a:t>
            </a:r>
            <a:r>
              <a:rPr lang="en-US" dirty="0" err="1"/>
              <a:t>osnivač</a:t>
            </a:r>
            <a:r>
              <a:rPr lang="en-US" dirty="0"/>
              <a:t> I </a:t>
            </a:r>
            <a:r>
              <a:rPr lang="en-US" dirty="0" err="1"/>
              <a:t>prvi</a:t>
            </a:r>
            <a:r>
              <a:rPr lang="en-US" dirty="0"/>
              <a:t> </a:t>
            </a:r>
            <a:r>
              <a:rPr lang="en-US" dirty="0" err="1"/>
              <a:t>predsedavajući</a:t>
            </a:r>
            <a:r>
              <a:rPr lang="en-US" dirty="0"/>
              <a:t> MREŽE KLASTERA JUGOISTOČNE EVROPE; </a:t>
            </a:r>
            <a:endParaRPr lang="sr-Latn-RS" dirty="0" smtClean="0"/>
          </a:p>
          <a:p>
            <a:pPr>
              <a:buNone/>
            </a:pPr>
            <a:r>
              <a:rPr lang="sr-Latn-RS" dirty="0" smtClean="0"/>
              <a:t>    -</a:t>
            </a:r>
            <a:r>
              <a:rPr lang="en-US" dirty="0" err="1" smtClean="0"/>
              <a:t>bilateralni</a:t>
            </a:r>
            <a:r>
              <a:rPr lang="en-US" dirty="0" smtClean="0"/>
              <a:t> </a:t>
            </a:r>
            <a:r>
              <a:rPr lang="en-US" dirty="0" err="1"/>
              <a:t>projekti</a:t>
            </a:r>
            <a:r>
              <a:rPr lang="en-US" dirty="0"/>
              <a:t>  </a:t>
            </a:r>
            <a:r>
              <a:rPr lang="en-US" dirty="0" err="1"/>
              <a:t>sa</a:t>
            </a:r>
            <a:r>
              <a:rPr lang="en-US" dirty="0"/>
              <a:t> </a:t>
            </a:r>
            <a:r>
              <a:rPr lang="en-US" dirty="0" err="1" smtClean="0"/>
              <a:t>Lesarskim</a:t>
            </a:r>
            <a:r>
              <a:rPr lang="en-US" dirty="0" smtClean="0"/>
              <a:t> </a:t>
            </a:r>
            <a:r>
              <a:rPr lang="en-US" dirty="0" err="1"/>
              <a:t>grozdom</a:t>
            </a:r>
            <a:r>
              <a:rPr lang="en-US" dirty="0"/>
              <a:t> </a:t>
            </a:r>
            <a:r>
              <a:rPr lang="en-US" dirty="0" err="1" smtClean="0"/>
              <a:t>Slovenije</a:t>
            </a:r>
            <a:r>
              <a:rPr lang="en-US" dirty="0" smtClean="0"/>
              <a:t>;</a:t>
            </a:r>
            <a:endParaRPr lang="sr-Latn-RS" dirty="0" smtClean="0"/>
          </a:p>
          <a:p>
            <a:pPr>
              <a:buNone/>
            </a:pPr>
            <a:r>
              <a:rPr lang="sr-Latn-RS" dirty="0" smtClean="0"/>
              <a:t>     -</a:t>
            </a:r>
            <a:r>
              <a:rPr lang="en-US" dirty="0" err="1" smtClean="0"/>
              <a:t>održavanje</a:t>
            </a:r>
            <a:r>
              <a:rPr lang="en-US" dirty="0" smtClean="0"/>
              <a:t> </a:t>
            </a:r>
            <a:r>
              <a:rPr lang="en-US" dirty="0" err="1"/>
              <a:t>konkursa</a:t>
            </a:r>
            <a:r>
              <a:rPr lang="en-US" dirty="0"/>
              <a:t> i </a:t>
            </a:r>
            <a:r>
              <a:rPr lang="en-US" dirty="0" err="1"/>
              <a:t>dodela</a:t>
            </a:r>
            <a:r>
              <a:rPr lang="en-US" dirty="0"/>
              <a:t> </a:t>
            </a:r>
            <a:r>
              <a:rPr lang="en-US" dirty="0" err="1"/>
              <a:t>nagrada</a:t>
            </a:r>
            <a:r>
              <a:rPr lang="en-US" dirty="0"/>
              <a:t> za </a:t>
            </a:r>
            <a:r>
              <a:rPr lang="en-US" dirty="0" err="1"/>
              <a:t>najbolja</a:t>
            </a:r>
            <a:r>
              <a:rPr lang="en-US" dirty="0"/>
              <a:t> </a:t>
            </a:r>
            <a:r>
              <a:rPr lang="en-US" dirty="0" err="1"/>
              <a:t>rešenja</a:t>
            </a:r>
            <a:r>
              <a:rPr lang="en-US" dirty="0"/>
              <a:t> u </a:t>
            </a:r>
            <a:r>
              <a:rPr lang="en-US" dirty="0" err="1"/>
              <a:t>oblasti</a:t>
            </a:r>
            <a:r>
              <a:rPr lang="en-US" dirty="0"/>
              <a:t> </a:t>
            </a:r>
            <a:r>
              <a:rPr lang="en-US" dirty="0" err="1"/>
              <a:t>dizajna</a:t>
            </a:r>
            <a:r>
              <a:rPr lang="en-US" dirty="0"/>
              <a:t> </a:t>
            </a:r>
            <a:r>
              <a:rPr lang="en-US" dirty="0" smtClean="0"/>
              <a:t>u </a:t>
            </a:r>
            <a:r>
              <a:rPr lang="en-US" dirty="0" err="1" smtClean="0"/>
              <a:t>drvnoj</a:t>
            </a:r>
            <a:r>
              <a:rPr lang="en-US" dirty="0" smtClean="0"/>
              <a:t> </a:t>
            </a:r>
            <a:r>
              <a:rPr lang="en-US" dirty="0" err="1"/>
              <a:t>industriji</a:t>
            </a:r>
            <a:r>
              <a:rPr lang="en-US" dirty="0"/>
              <a:t> u </a:t>
            </a:r>
            <a:r>
              <a:rPr lang="en-US" dirty="0" err="1"/>
              <a:t>saradnji</a:t>
            </a:r>
            <a:r>
              <a:rPr lang="en-US" dirty="0"/>
              <a:t> </a:t>
            </a:r>
            <a:r>
              <a:rPr lang="en-US" dirty="0" err="1"/>
              <a:t>sa</a:t>
            </a:r>
            <a:r>
              <a:rPr lang="en-US" dirty="0"/>
              <a:t> </a:t>
            </a:r>
            <a:r>
              <a:rPr lang="en-US" dirty="0" err="1"/>
              <a:t>Ministarstvom</a:t>
            </a:r>
            <a:r>
              <a:rPr lang="en-US" dirty="0"/>
              <a:t> </a:t>
            </a:r>
            <a:r>
              <a:rPr lang="en-US" dirty="0" err="1"/>
              <a:t>ekonomije</a:t>
            </a:r>
            <a:r>
              <a:rPr lang="en-US" dirty="0"/>
              <a:t> </a:t>
            </a:r>
            <a:r>
              <a:rPr lang="en-US" dirty="0" err="1"/>
              <a:t>Srbije</a:t>
            </a:r>
            <a:r>
              <a:rPr lang="en-US" dirty="0"/>
              <a:t>; </a:t>
            </a:r>
            <a:endParaRPr lang="sr-Latn-RS" dirty="0" smtClean="0"/>
          </a:p>
          <a:p>
            <a:pPr>
              <a:buNone/>
            </a:pPr>
            <a:r>
              <a:rPr lang="sr-Latn-RS" dirty="0" smtClean="0"/>
              <a:t>    -</a:t>
            </a:r>
            <a:r>
              <a:rPr lang="en-US" dirty="0" err="1" smtClean="0"/>
              <a:t>održavanje</a:t>
            </a:r>
            <a:r>
              <a:rPr lang="en-US" dirty="0" smtClean="0"/>
              <a:t> </a:t>
            </a:r>
            <a:r>
              <a:rPr lang="en-US" dirty="0" err="1"/>
              <a:t>Kongresa</a:t>
            </a:r>
            <a:r>
              <a:rPr lang="en-US" dirty="0"/>
              <a:t>  „</a:t>
            </a:r>
            <a:r>
              <a:rPr lang="en-US" dirty="0" err="1"/>
              <a:t>Gradimo</a:t>
            </a:r>
            <a:r>
              <a:rPr lang="en-US" dirty="0"/>
              <a:t> </a:t>
            </a:r>
            <a:r>
              <a:rPr lang="en-US" dirty="0" err="1"/>
              <a:t>drvetom</a:t>
            </a:r>
            <a:r>
              <a:rPr lang="en-US" dirty="0"/>
              <a:t>“ u </a:t>
            </a:r>
            <a:r>
              <a:rPr lang="en-US" dirty="0" err="1"/>
              <a:t>saradnji</a:t>
            </a:r>
            <a:r>
              <a:rPr lang="en-US" dirty="0"/>
              <a:t> </a:t>
            </a:r>
            <a:r>
              <a:rPr lang="en-US" dirty="0" err="1"/>
              <a:t>sa</a:t>
            </a:r>
            <a:r>
              <a:rPr lang="en-US" dirty="0"/>
              <a:t> PRO HOLZ, </a:t>
            </a:r>
            <a:r>
              <a:rPr lang="en-US" dirty="0" err="1"/>
              <a:t>Austrija</a:t>
            </a:r>
            <a:r>
              <a:rPr lang="en-US" dirty="0"/>
              <a:t>; </a:t>
            </a:r>
            <a:endParaRPr lang="sr-Latn-RS" dirty="0" smtClean="0"/>
          </a:p>
          <a:p>
            <a:pPr>
              <a:buNone/>
            </a:pPr>
            <a:r>
              <a:rPr lang="sr-Latn-RS" dirty="0" smtClean="0"/>
              <a:t>    -</a:t>
            </a:r>
            <a:r>
              <a:rPr lang="en-US" dirty="0" err="1" smtClean="0"/>
              <a:t>postavljanje</a:t>
            </a:r>
            <a:r>
              <a:rPr lang="en-US" dirty="0" smtClean="0"/>
              <a:t> </a:t>
            </a:r>
            <a:r>
              <a:rPr lang="en-US" dirty="0" err="1"/>
              <a:t>sajta</a:t>
            </a:r>
            <a:r>
              <a:rPr lang="en-US" dirty="0"/>
              <a:t> „</a:t>
            </a:r>
            <a:r>
              <a:rPr lang="en-US" dirty="0" err="1"/>
              <a:t>Gradimo</a:t>
            </a:r>
            <a:r>
              <a:rPr lang="en-US" dirty="0"/>
              <a:t> </a:t>
            </a:r>
            <a:r>
              <a:rPr lang="en-US" dirty="0" err="1"/>
              <a:t>drvetom</a:t>
            </a:r>
            <a:r>
              <a:rPr lang="en-US" dirty="0" smtClean="0"/>
              <a:t>“;</a:t>
            </a:r>
            <a:endParaRPr lang="sr-Latn-RS" dirty="0" smtClean="0"/>
          </a:p>
          <a:p>
            <a:pPr>
              <a:buNone/>
            </a:pPr>
            <a:r>
              <a:rPr lang="sr-Latn-RS" dirty="0" smtClean="0"/>
              <a:t>   </a:t>
            </a:r>
            <a:r>
              <a:rPr lang="en-US" dirty="0" smtClean="0"/>
              <a:t> </a:t>
            </a:r>
            <a:r>
              <a:rPr lang="sr-Latn-RS" dirty="0" smtClean="0"/>
              <a:t>-</a:t>
            </a:r>
            <a:r>
              <a:rPr lang="en-US" dirty="0" err="1" smtClean="0"/>
              <a:t>multilateralni</a:t>
            </a:r>
            <a:r>
              <a:rPr lang="en-US" dirty="0" smtClean="0"/>
              <a:t> </a:t>
            </a:r>
            <a:r>
              <a:rPr lang="en-US" dirty="0"/>
              <a:t>i </a:t>
            </a:r>
            <a:r>
              <a:rPr lang="en-US" dirty="0" err="1"/>
              <a:t>bilateralni</a:t>
            </a:r>
            <a:r>
              <a:rPr lang="en-US" dirty="0"/>
              <a:t> </a:t>
            </a:r>
            <a:r>
              <a:rPr lang="en-US" dirty="0" err="1"/>
              <a:t>sporazumi</a:t>
            </a:r>
            <a:r>
              <a:rPr lang="en-US" dirty="0"/>
              <a:t> i </a:t>
            </a:r>
            <a:r>
              <a:rPr lang="en-US" dirty="0" err="1"/>
              <a:t>memorandumi</a:t>
            </a:r>
            <a:r>
              <a:rPr lang="en-US" dirty="0"/>
              <a:t> o </a:t>
            </a:r>
            <a:r>
              <a:rPr lang="en-US" dirty="0" err="1"/>
              <a:t>saradnji</a:t>
            </a:r>
            <a:r>
              <a:rPr lang="en-US" dirty="0"/>
              <a:t> </a:t>
            </a:r>
            <a:r>
              <a:rPr lang="en-US" dirty="0" err="1"/>
              <a:t>na</a:t>
            </a:r>
            <a:r>
              <a:rPr lang="en-US" dirty="0"/>
              <a:t> </a:t>
            </a:r>
            <a:r>
              <a:rPr lang="en-US" dirty="0" err="1"/>
              <a:t>regionalnom</a:t>
            </a:r>
            <a:r>
              <a:rPr lang="en-US" dirty="0"/>
              <a:t> I </a:t>
            </a:r>
            <a:r>
              <a:rPr lang="en-US" dirty="0" err="1"/>
              <a:t>evropskom</a:t>
            </a:r>
            <a:r>
              <a:rPr lang="en-US" dirty="0"/>
              <a:t> </a:t>
            </a:r>
            <a:r>
              <a:rPr lang="en-US" dirty="0" err="1"/>
              <a:t>nivou</a:t>
            </a:r>
            <a:r>
              <a:rPr lang="en-US" dirty="0"/>
              <a:t> (</a:t>
            </a:r>
            <a:r>
              <a:rPr lang="en-US" dirty="0" err="1"/>
              <a:t>iz</a:t>
            </a:r>
            <a:r>
              <a:rPr lang="en-US" dirty="0"/>
              <a:t> 2013. –</a:t>
            </a:r>
            <a:r>
              <a:rPr lang="en-US" dirty="0" err="1"/>
              <a:t>sa</a:t>
            </a:r>
            <a:r>
              <a:rPr lang="en-US" dirty="0"/>
              <a:t> </a:t>
            </a:r>
            <a:r>
              <a:rPr lang="en-US" dirty="0" err="1"/>
              <a:t>Hrvatskim</a:t>
            </a:r>
            <a:r>
              <a:rPr lang="en-US" dirty="0"/>
              <a:t> </a:t>
            </a:r>
            <a:r>
              <a:rPr lang="en-US" dirty="0" err="1"/>
              <a:t>drvnim</a:t>
            </a:r>
            <a:r>
              <a:rPr lang="en-US" dirty="0"/>
              <a:t> </a:t>
            </a:r>
            <a:r>
              <a:rPr lang="en-US" dirty="0" err="1"/>
              <a:t>klasterom</a:t>
            </a:r>
            <a:r>
              <a:rPr lang="en-US" dirty="0"/>
              <a:t>, </a:t>
            </a:r>
            <a:r>
              <a:rPr lang="en-US" dirty="0" err="1"/>
              <a:t>sa</a:t>
            </a:r>
            <a:r>
              <a:rPr lang="en-US" dirty="0"/>
              <a:t> </a:t>
            </a:r>
            <a:r>
              <a:rPr lang="en-US" dirty="0" err="1"/>
              <a:t>Holzcluster</a:t>
            </a:r>
            <a:r>
              <a:rPr lang="en-US" dirty="0"/>
              <a:t> </a:t>
            </a:r>
            <a:r>
              <a:rPr lang="en-US" dirty="0" err="1"/>
              <a:t>Steiermark</a:t>
            </a:r>
            <a:r>
              <a:rPr lang="en-US" dirty="0"/>
              <a:t> </a:t>
            </a:r>
            <a:r>
              <a:rPr lang="en-US" dirty="0" err="1"/>
              <a:t>GmbH,sa</a:t>
            </a:r>
            <a:r>
              <a:rPr lang="en-US" dirty="0"/>
              <a:t> </a:t>
            </a:r>
            <a:r>
              <a:rPr lang="en-US" dirty="0" err="1"/>
              <a:t>Šumarskim</a:t>
            </a:r>
            <a:r>
              <a:rPr lang="en-US" dirty="0"/>
              <a:t> </a:t>
            </a:r>
            <a:r>
              <a:rPr lang="en-US" dirty="0" err="1"/>
              <a:t>fakultetom</a:t>
            </a:r>
            <a:r>
              <a:rPr lang="en-US" dirty="0"/>
              <a:t> u </a:t>
            </a:r>
            <a:r>
              <a:rPr lang="en-US" dirty="0" err="1"/>
              <a:t>Beogradu</a:t>
            </a:r>
            <a:r>
              <a:rPr lang="en-US" dirty="0"/>
              <a:t> ); </a:t>
            </a:r>
          </a:p>
        </p:txBody>
      </p:sp>
      <p:sp>
        <p:nvSpPr>
          <p:cNvPr id="11" name="Date Placeholder 10"/>
          <p:cNvSpPr>
            <a:spLocks noGrp="1"/>
          </p:cNvSpPr>
          <p:nvPr>
            <p:ph type="dt" sz="half" idx="10"/>
          </p:nvPr>
        </p:nvSpPr>
        <p:spPr/>
        <p:txBody>
          <a:bodyPr/>
          <a:lstStyle/>
          <a:p>
            <a:pPr algn="r"/>
            <a:fld id="{164F7A5A-581F-48A7-860F-1913AA41635E}" type="datetime1">
              <a:rPr lang="en-US" smtClean="0"/>
              <a:pPr algn="r"/>
              <a:t>3/10/2015</a:t>
            </a:fld>
            <a:endParaRPr lang="en-US"/>
          </a:p>
        </p:txBody>
      </p:sp>
      <p:pic>
        <p:nvPicPr>
          <p:cNvPr id="8194" name="Picture 2" descr="C:\Users\Agencijas\Desktop\references.jpg"/>
          <p:cNvPicPr>
            <a:picLocks noChangeAspect="1" noChangeArrowheads="1"/>
          </p:cNvPicPr>
          <p:nvPr/>
        </p:nvPicPr>
        <p:blipFill>
          <a:blip r:embed="rId2"/>
          <a:srcRect/>
          <a:stretch>
            <a:fillRect/>
          </a:stretch>
        </p:blipFill>
        <p:spPr bwMode="auto">
          <a:xfrm>
            <a:off x="6357950" y="0"/>
            <a:ext cx="2286000" cy="167640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sr-Latn-RS" dirty="0" smtClean="0"/>
              <a:t>Reference</a:t>
            </a:r>
            <a:endParaRPr lang="en-US" dirty="0"/>
          </a:p>
        </p:txBody>
      </p:sp>
      <p:sp>
        <p:nvSpPr>
          <p:cNvPr id="13" name="Content Placeholder 12"/>
          <p:cNvSpPr>
            <a:spLocks noGrp="1"/>
          </p:cNvSpPr>
          <p:nvPr>
            <p:ph idx="1"/>
          </p:nvPr>
        </p:nvSpPr>
        <p:spPr>
          <a:xfrm>
            <a:off x="500034" y="1714489"/>
            <a:ext cx="8286808" cy="4000527"/>
          </a:xfrm>
        </p:spPr>
        <p:txBody>
          <a:bodyPr>
            <a:normAutofit fontScale="70000" lnSpcReduction="20000"/>
          </a:bodyPr>
          <a:lstStyle/>
          <a:p>
            <a:pPr>
              <a:buNone/>
            </a:pPr>
            <a:r>
              <a:rPr lang="sr-Latn-RS" dirty="0" smtClean="0"/>
              <a:t>-</a:t>
            </a:r>
            <a:r>
              <a:rPr lang="en-US" dirty="0" err="1" smtClean="0"/>
              <a:t>subkontraktor</a:t>
            </a:r>
            <a:r>
              <a:rPr lang="en-US" dirty="0" smtClean="0"/>
              <a:t> </a:t>
            </a:r>
            <a:r>
              <a:rPr lang="en-US" dirty="0" err="1" smtClean="0"/>
              <a:t>na</a:t>
            </a:r>
            <a:r>
              <a:rPr lang="en-US" dirty="0" smtClean="0"/>
              <a:t> </a:t>
            </a:r>
            <a:r>
              <a:rPr lang="en-US" dirty="0" err="1" smtClean="0"/>
              <a:t>evropskom</a:t>
            </a:r>
            <a:r>
              <a:rPr lang="en-US" dirty="0" smtClean="0"/>
              <a:t> </a:t>
            </a:r>
            <a:r>
              <a:rPr lang="en-US" dirty="0" err="1" smtClean="0"/>
              <a:t>projektu</a:t>
            </a:r>
            <a:r>
              <a:rPr lang="en-US" dirty="0" smtClean="0"/>
              <a:t> IDWOOD – 2013.  i 2014.godine; </a:t>
            </a:r>
            <a:endParaRPr lang="sr-Latn-RS" dirty="0" smtClean="0"/>
          </a:p>
          <a:p>
            <a:pPr>
              <a:buNone/>
            </a:pPr>
            <a:r>
              <a:rPr lang="sr-Latn-RS" dirty="0"/>
              <a:t>-</a:t>
            </a:r>
            <a:r>
              <a:rPr lang="en-US" dirty="0" err="1" smtClean="0"/>
              <a:t>članstvo</a:t>
            </a:r>
            <a:r>
              <a:rPr lang="en-US" dirty="0" smtClean="0"/>
              <a:t> u </a:t>
            </a:r>
            <a:r>
              <a:rPr lang="en-US" dirty="0" err="1" smtClean="0"/>
              <a:t>radnoj</a:t>
            </a:r>
            <a:r>
              <a:rPr lang="en-US" dirty="0" smtClean="0"/>
              <a:t>  </a:t>
            </a:r>
            <a:r>
              <a:rPr lang="en-US" dirty="0" err="1" smtClean="0"/>
              <a:t>grupi</a:t>
            </a:r>
            <a:r>
              <a:rPr lang="en-US" dirty="0" smtClean="0"/>
              <a:t>  </a:t>
            </a:r>
            <a:r>
              <a:rPr lang="en-US" dirty="0" err="1" smtClean="0"/>
              <a:t>evropskog</a:t>
            </a:r>
            <a:r>
              <a:rPr lang="en-US" dirty="0" smtClean="0"/>
              <a:t>  </a:t>
            </a:r>
            <a:r>
              <a:rPr lang="en-US" dirty="0" err="1" smtClean="0"/>
              <a:t>projekta</a:t>
            </a:r>
            <a:r>
              <a:rPr lang="en-US" dirty="0" smtClean="0"/>
              <a:t> EVLIA  - 2013.</a:t>
            </a:r>
            <a:r>
              <a:rPr lang="sr-Latn-RS" dirty="0" smtClean="0"/>
              <a:t> i </a:t>
            </a:r>
            <a:r>
              <a:rPr lang="en-US" dirty="0" smtClean="0"/>
              <a:t>2014.godine;</a:t>
            </a:r>
            <a:endParaRPr lang="sr-Latn-RS" dirty="0" smtClean="0"/>
          </a:p>
          <a:p>
            <a:pPr>
              <a:buNone/>
            </a:pPr>
            <a:r>
              <a:rPr lang="sr-Latn-RS" dirty="0"/>
              <a:t>-</a:t>
            </a:r>
            <a:r>
              <a:rPr lang="en-US" dirty="0" err="1" smtClean="0"/>
              <a:t>organizacija</a:t>
            </a:r>
            <a:r>
              <a:rPr lang="en-US" dirty="0" smtClean="0"/>
              <a:t> </a:t>
            </a:r>
            <a:r>
              <a:rPr lang="en-US" dirty="0" err="1" smtClean="0"/>
              <a:t>stručnih</a:t>
            </a:r>
            <a:r>
              <a:rPr lang="en-US" dirty="0" smtClean="0"/>
              <a:t> </a:t>
            </a:r>
            <a:r>
              <a:rPr lang="en-US" dirty="0" err="1" smtClean="0"/>
              <a:t>kurseva</a:t>
            </a:r>
            <a:r>
              <a:rPr lang="en-US" dirty="0" smtClean="0"/>
              <a:t> </a:t>
            </a:r>
            <a:r>
              <a:rPr lang="en-US" dirty="0" err="1" smtClean="0"/>
              <a:t>iz</a:t>
            </a:r>
            <a:r>
              <a:rPr lang="en-US" dirty="0" smtClean="0"/>
              <a:t> </a:t>
            </a:r>
            <a:r>
              <a:rPr lang="en-US" dirty="0" err="1" smtClean="0"/>
              <a:t>oblasti</a:t>
            </a:r>
            <a:r>
              <a:rPr lang="en-US" dirty="0" smtClean="0"/>
              <a:t> </a:t>
            </a:r>
            <a:r>
              <a:rPr lang="en-US" dirty="0" err="1" smtClean="0"/>
              <a:t>rada</a:t>
            </a:r>
            <a:r>
              <a:rPr lang="en-US" dirty="0" smtClean="0"/>
              <a:t> u </a:t>
            </a:r>
            <a:r>
              <a:rPr lang="en-US" dirty="0" err="1" smtClean="0"/>
              <a:t>drvnoj</a:t>
            </a:r>
            <a:r>
              <a:rPr lang="en-US" dirty="0" smtClean="0"/>
              <a:t> </a:t>
            </a:r>
            <a:r>
              <a:rPr lang="en-US" dirty="0" err="1" smtClean="0"/>
              <a:t>industriji</a:t>
            </a:r>
            <a:r>
              <a:rPr lang="en-US" dirty="0" smtClean="0"/>
              <a:t> ; </a:t>
            </a:r>
            <a:r>
              <a:rPr lang="en-US" dirty="0" err="1" smtClean="0"/>
              <a:t>organizovanje</a:t>
            </a:r>
            <a:r>
              <a:rPr lang="en-US" dirty="0" smtClean="0"/>
              <a:t> </a:t>
            </a:r>
            <a:r>
              <a:rPr lang="en-US" dirty="0" err="1" smtClean="0"/>
              <a:t>prezentacija</a:t>
            </a:r>
            <a:r>
              <a:rPr lang="en-US" dirty="0" smtClean="0"/>
              <a:t> </a:t>
            </a:r>
            <a:r>
              <a:rPr lang="en-US" dirty="0" err="1" smtClean="0"/>
              <a:t>proizvoda</a:t>
            </a:r>
            <a:r>
              <a:rPr lang="en-US" dirty="0" smtClean="0"/>
              <a:t> i </a:t>
            </a:r>
            <a:r>
              <a:rPr lang="en-US" dirty="0" err="1" smtClean="0"/>
              <a:t>tehnoloških</a:t>
            </a:r>
            <a:r>
              <a:rPr lang="en-US" dirty="0" smtClean="0"/>
              <a:t> </a:t>
            </a:r>
            <a:r>
              <a:rPr lang="en-US" dirty="0" err="1" smtClean="0"/>
              <a:t>postupaka</a:t>
            </a:r>
            <a:r>
              <a:rPr lang="en-US" dirty="0" smtClean="0"/>
              <a:t> za </a:t>
            </a:r>
            <a:r>
              <a:rPr lang="en-US" dirty="0" err="1" smtClean="0"/>
              <a:t>domaće</a:t>
            </a:r>
            <a:r>
              <a:rPr lang="en-US" dirty="0" smtClean="0"/>
              <a:t> i </a:t>
            </a:r>
            <a:r>
              <a:rPr lang="en-US" dirty="0" err="1" smtClean="0"/>
              <a:t>strane</a:t>
            </a:r>
            <a:r>
              <a:rPr lang="en-US" dirty="0" smtClean="0"/>
              <a:t> </a:t>
            </a:r>
            <a:r>
              <a:rPr lang="en-US" dirty="0" err="1" smtClean="0"/>
              <a:t>kompanije</a:t>
            </a:r>
            <a:r>
              <a:rPr lang="en-US" dirty="0" smtClean="0"/>
              <a:t> </a:t>
            </a:r>
            <a:r>
              <a:rPr lang="en-US" dirty="0" err="1" smtClean="0"/>
              <a:t>čiji</a:t>
            </a:r>
            <a:r>
              <a:rPr lang="en-US" dirty="0" smtClean="0"/>
              <a:t> je </a:t>
            </a:r>
            <a:r>
              <a:rPr lang="en-US" dirty="0" err="1" smtClean="0"/>
              <a:t>proizvodni</a:t>
            </a:r>
            <a:r>
              <a:rPr lang="en-US" dirty="0" smtClean="0"/>
              <a:t> program </a:t>
            </a:r>
            <a:r>
              <a:rPr lang="en-US" dirty="0" err="1" smtClean="0"/>
              <a:t>vezan</a:t>
            </a:r>
            <a:r>
              <a:rPr lang="en-US" dirty="0" smtClean="0"/>
              <a:t> za </a:t>
            </a:r>
            <a:r>
              <a:rPr lang="en-US" dirty="0" err="1" smtClean="0"/>
              <a:t>drvnu</a:t>
            </a:r>
            <a:r>
              <a:rPr lang="en-US" dirty="0" smtClean="0"/>
              <a:t> </a:t>
            </a:r>
            <a:r>
              <a:rPr lang="en-US" dirty="0" err="1" smtClean="0"/>
              <a:t>industriju</a:t>
            </a:r>
            <a:r>
              <a:rPr lang="en-US" dirty="0" smtClean="0"/>
              <a:t>;</a:t>
            </a:r>
            <a:endParaRPr lang="sr-Latn-RS" dirty="0" smtClean="0"/>
          </a:p>
          <a:p>
            <a:pPr>
              <a:buNone/>
            </a:pPr>
            <a:r>
              <a:rPr lang="sr-Latn-RS" dirty="0" smtClean="0"/>
              <a:t>-</a:t>
            </a:r>
            <a:r>
              <a:rPr lang="en-US" dirty="0" err="1" smtClean="0"/>
              <a:t>obuka</a:t>
            </a:r>
            <a:r>
              <a:rPr lang="en-US" dirty="0" smtClean="0"/>
              <a:t> I </a:t>
            </a:r>
            <a:r>
              <a:rPr lang="en-US" dirty="0" err="1" smtClean="0"/>
              <a:t>implementacija</a:t>
            </a:r>
            <a:r>
              <a:rPr lang="en-US" dirty="0" smtClean="0"/>
              <a:t> FSC, COC I </a:t>
            </a:r>
            <a:r>
              <a:rPr lang="en-US" dirty="0" err="1" smtClean="0"/>
              <a:t>drugih</a:t>
            </a:r>
            <a:r>
              <a:rPr lang="en-US" dirty="0" smtClean="0"/>
              <a:t> standard</a:t>
            </a:r>
            <a:r>
              <a:rPr lang="sr-Latn-RS" dirty="0" smtClean="0"/>
              <a:t>a</a:t>
            </a:r>
            <a:r>
              <a:rPr lang="en-US" dirty="0" smtClean="0"/>
              <a:t>, </a:t>
            </a:r>
            <a:endParaRPr lang="sr-Latn-RS" dirty="0" smtClean="0"/>
          </a:p>
          <a:p>
            <a:pPr>
              <a:buNone/>
            </a:pPr>
            <a:r>
              <a:rPr lang="sr-Latn-RS" dirty="0" smtClean="0"/>
              <a:t>-</a:t>
            </a:r>
            <a:r>
              <a:rPr lang="en-US" dirty="0" err="1" smtClean="0"/>
              <a:t>sporazum</a:t>
            </a:r>
            <a:r>
              <a:rPr lang="en-US" dirty="0" smtClean="0"/>
              <a:t> o  </a:t>
            </a:r>
            <a:r>
              <a:rPr lang="en-US" dirty="0" err="1" smtClean="0"/>
              <a:t>zajedničim</a:t>
            </a:r>
            <a:r>
              <a:rPr lang="en-US" dirty="0" smtClean="0"/>
              <a:t> </a:t>
            </a:r>
            <a:r>
              <a:rPr lang="en-US" dirty="0" err="1" smtClean="0"/>
              <a:t>aktivnostima</a:t>
            </a:r>
            <a:r>
              <a:rPr lang="en-US" dirty="0" smtClean="0"/>
              <a:t> </a:t>
            </a:r>
            <a:r>
              <a:rPr lang="en-US" dirty="0" err="1" smtClean="0"/>
              <a:t>sa</a:t>
            </a:r>
            <a:r>
              <a:rPr lang="en-US" dirty="0" smtClean="0"/>
              <a:t> SIPPO –</a:t>
            </a:r>
            <a:r>
              <a:rPr lang="en-US" dirty="0" err="1" smtClean="0"/>
              <a:t>švajcarskom</a:t>
            </a:r>
            <a:r>
              <a:rPr lang="en-US" dirty="0" smtClean="0"/>
              <a:t> </a:t>
            </a:r>
            <a:r>
              <a:rPr lang="en-US" dirty="0" err="1" smtClean="0"/>
              <a:t>organizacijom</a:t>
            </a:r>
            <a:r>
              <a:rPr lang="en-US" dirty="0" smtClean="0"/>
              <a:t> za </a:t>
            </a:r>
            <a:r>
              <a:rPr lang="en-US" dirty="0" err="1" smtClean="0"/>
              <a:t>promociju</a:t>
            </a:r>
            <a:r>
              <a:rPr lang="en-US" dirty="0" smtClean="0"/>
              <a:t> </a:t>
            </a:r>
            <a:r>
              <a:rPr lang="en-US" dirty="0" err="1" smtClean="0"/>
              <a:t>uvoza</a:t>
            </a:r>
            <a:r>
              <a:rPr lang="en-US" dirty="0" smtClean="0"/>
              <a:t> u </a:t>
            </a:r>
            <a:r>
              <a:rPr lang="en-US" dirty="0" err="1" smtClean="0"/>
              <a:t>Švajcarsku</a:t>
            </a:r>
            <a:r>
              <a:rPr lang="en-US" dirty="0" smtClean="0"/>
              <a:t> I EU , u </a:t>
            </a:r>
            <a:r>
              <a:rPr lang="en-US" dirty="0" err="1" smtClean="0"/>
              <a:t>okviru</a:t>
            </a:r>
            <a:r>
              <a:rPr lang="en-US" dirty="0" smtClean="0"/>
              <a:t> </a:t>
            </a:r>
            <a:r>
              <a:rPr lang="en-US" dirty="0" err="1" smtClean="0"/>
              <a:t>koga</a:t>
            </a:r>
            <a:r>
              <a:rPr lang="en-US" dirty="0" smtClean="0"/>
              <a:t> se </a:t>
            </a:r>
            <a:r>
              <a:rPr lang="en-US" dirty="0" err="1" smtClean="0"/>
              <a:t>organizuju</a:t>
            </a:r>
            <a:r>
              <a:rPr lang="en-US" dirty="0" smtClean="0"/>
              <a:t> </a:t>
            </a:r>
            <a:r>
              <a:rPr lang="en-US" dirty="0" err="1" smtClean="0"/>
              <a:t>razlicite</a:t>
            </a:r>
            <a:r>
              <a:rPr lang="en-US" dirty="0" smtClean="0"/>
              <a:t> </a:t>
            </a:r>
            <a:r>
              <a:rPr lang="en-US" dirty="0" err="1" smtClean="0"/>
              <a:t>edukativne</a:t>
            </a:r>
            <a:r>
              <a:rPr lang="en-US" dirty="0" smtClean="0"/>
              <a:t> I </a:t>
            </a:r>
            <a:r>
              <a:rPr lang="en-US" dirty="0" err="1" smtClean="0"/>
              <a:t>trgovinske</a:t>
            </a:r>
            <a:r>
              <a:rPr lang="en-US" dirty="0" smtClean="0"/>
              <a:t> </a:t>
            </a:r>
            <a:r>
              <a:rPr lang="en-US" dirty="0" err="1" smtClean="0"/>
              <a:t>aktivnosti</a:t>
            </a:r>
            <a:r>
              <a:rPr lang="en-US" dirty="0" smtClean="0"/>
              <a:t> </a:t>
            </a:r>
            <a:r>
              <a:rPr lang="en-US" dirty="0" err="1" smtClean="0"/>
              <a:t>čija</a:t>
            </a:r>
            <a:r>
              <a:rPr lang="en-US" dirty="0" smtClean="0"/>
              <a:t> je </a:t>
            </a:r>
            <a:r>
              <a:rPr lang="en-US" dirty="0" err="1" smtClean="0"/>
              <a:t>polazna</a:t>
            </a:r>
            <a:r>
              <a:rPr lang="en-US" dirty="0" smtClean="0"/>
              <a:t> </a:t>
            </a:r>
            <a:r>
              <a:rPr lang="en-US" dirty="0" err="1" smtClean="0"/>
              <a:t>osnova</a:t>
            </a:r>
            <a:r>
              <a:rPr lang="en-US" dirty="0" smtClean="0"/>
              <a:t> </a:t>
            </a:r>
            <a:r>
              <a:rPr lang="en-US" dirty="0" err="1" smtClean="0"/>
              <a:t>zajednički</a:t>
            </a:r>
            <a:r>
              <a:rPr lang="en-US" dirty="0" smtClean="0"/>
              <a:t> </a:t>
            </a:r>
            <a:r>
              <a:rPr lang="en-US" dirty="0" err="1" smtClean="0"/>
              <a:t>interes</a:t>
            </a:r>
            <a:r>
              <a:rPr lang="en-US" dirty="0" smtClean="0"/>
              <a:t> </a:t>
            </a:r>
            <a:r>
              <a:rPr lang="en-US" dirty="0" err="1" smtClean="0"/>
              <a:t>na</a:t>
            </a:r>
            <a:r>
              <a:rPr lang="en-US" dirty="0" smtClean="0"/>
              <a:t> </a:t>
            </a:r>
            <a:r>
              <a:rPr lang="en-US" dirty="0" err="1" smtClean="0"/>
              <a:t>relaciji</a:t>
            </a:r>
            <a:r>
              <a:rPr lang="en-US" dirty="0" smtClean="0"/>
              <a:t> </a:t>
            </a:r>
            <a:r>
              <a:rPr lang="en-US" dirty="0" err="1" smtClean="0"/>
              <a:t>domaći</a:t>
            </a:r>
            <a:r>
              <a:rPr lang="en-US" dirty="0" smtClean="0"/>
              <a:t> </a:t>
            </a:r>
            <a:r>
              <a:rPr lang="en-US" dirty="0" err="1" smtClean="0"/>
              <a:t>izvoznici</a:t>
            </a:r>
            <a:r>
              <a:rPr lang="en-US" dirty="0" smtClean="0"/>
              <a:t> – </a:t>
            </a:r>
            <a:r>
              <a:rPr lang="en-US" dirty="0" err="1" smtClean="0"/>
              <a:t>švajcarski</a:t>
            </a:r>
            <a:r>
              <a:rPr lang="en-US" dirty="0" smtClean="0"/>
              <a:t> I </a:t>
            </a:r>
            <a:r>
              <a:rPr lang="en-US" dirty="0" err="1" smtClean="0"/>
              <a:t>evropski</a:t>
            </a:r>
            <a:r>
              <a:rPr lang="en-US" dirty="0" smtClean="0"/>
              <a:t> </a:t>
            </a:r>
            <a:r>
              <a:rPr lang="en-US" dirty="0" err="1" smtClean="0"/>
              <a:t>izvoznici</a:t>
            </a:r>
            <a:r>
              <a:rPr lang="sr-Latn-RS" dirty="0" smtClean="0"/>
              <a:t>.</a:t>
            </a:r>
            <a:endParaRPr lang="en-US" dirty="0"/>
          </a:p>
        </p:txBody>
      </p:sp>
      <p:sp>
        <p:nvSpPr>
          <p:cNvPr id="11" name="Date Placeholder 10"/>
          <p:cNvSpPr>
            <a:spLocks noGrp="1"/>
          </p:cNvSpPr>
          <p:nvPr>
            <p:ph type="dt" sz="half" idx="10"/>
          </p:nvPr>
        </p:nvSpPr>
        <p:spPr/>
        <p:txBody>
          <a:bodyPr/>
          <a:lstStyle/>
          <a:p>
            <a:pPr algn="r"/>
            <a:fld id="{164F7A5A-581F-48A7-860F-1913AA41635E}" type="datetime1">
              <a:rPr lang="en-US" smtClean="0"/>
              <a:pPr algn="r"/>
              <a:t>3/10/2015</a:t>
            </a:fld>
            <a:endParaRPr lang="en-US"/>
          </a:p>
        </p:txBody>
      </p:sp>
      <p:pic>
        <p:nvPicPr>
          <p:cNvPr id="9218" name="Picture 2" descr="C:\Users\Agencijas\Desktop\references.jpg"/>
          <p:cNvPicPr>
            <a:picLocks noChangeAspect="1" noChangeArrowheads="1"/>
          </p:cNvPicPr>
          <p:nvPr/>
        </p:nvPicPr>
        <p:blipFill>
          <a:blip r:embed="rId2"/>
          <a:srcRect/>
          <a:stretch>
            <a:fillRect/>
          </a:stretch>
        </p:blipFill>
        <p:spPr bwMode="auto">
          <a:xfrm>
            <a:off x="6858000" y="0"/>
            <a:ext cx="2286000" cy="1676401"/>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sr-Latn-RS" dirty="0" smtClean="0"/>
              <a:t>Sporazumi o saradnji</a:t>
            </a:r>
            <a:endParaRPr lang="en-US" dirty="0"/>
          </a:p>
        </p:txBody>
      </p:sp>
      <p:sp>
        <p:nvSpPr>
          <p:cNvPr id="13" name="Content Placeholder 12"/>
          <p:cNvSpPr>
            <a:spLocks noGrp="1"/>
          </p:cNvSpPr>
          <p:nvPr>
            <p:ph idx="1"/>
          </p:nvPr>
        </p:nvSpPr>
        <p:spPr>
          <a:xfrm>
            <a:off x="457200" y="1600201"/>
            <a:ext cx="8229600" cy="4114816"/>
          </a:xfrm>
        </p:spPr>
        <p:txBody>
          <a:bodyPr>
            <a:normAutofit fontScale="85000" lnSpcReduction="20000"/>
          </a:bodyPr>
          <a:lstStyle/>
          <a:p>
            <a:r>
              <a:rPr lang="en-US" dirty="0"/>
              <a:t>-SGS- </a:t>
            </a:r>
            <a:r>
              <a:rPr lang="en-US" dirty="0" err="1"/>
              <a:t>vodeća</a:t>
            </a:r>
            <a:r>
              <a:rPr lang="en-US" dirty="0"/>
              <a:t> </a:t>
            </a:r>
            <a:r>
              <a:rPr lang="en-US" dirty="0" err="1"/>
              <a:t>svetska</a:t>
            </a:r>
            <a:r>
              <a:rPr lang="en-US" dirty="0"/>
              <a:t> </a:t>
            </a:r>
            <a:r>
              <a:rPr lang="en-US" dirty="0" err="1"/>
              <a:t>kompanija</a:t>
            </a:r>
            <a:r>
              <a:rPr lang="en-US" dirty="0"/>
              <a:t> za </a:t>
            </a:r>
            <a:r>
              <a:rPr lang="en-US" dirty="0" err="1"/>
              <a:t>kontrolisanje</a:t>
            </a:r>
            <a:r>
              <a:rPr lang="en-US" dirty="0"/>
              <a:t>, </a:t>
            </a:r>
            <a:r>
              <a:rPr lang="en-US" dirty="0" err="1"/>
              <a:t>verifikaciju</a:t>
            </a:r>
            <a:r>
              <a:rPr lang="en-US" dirty="0"/>
              <a:t>, </a:t>
            </a:r>
            <a:r>
              <a:rPr lang="en-US" dirty="0" err="1"/>
              <a:t>ispitivanje</a:t>
            </a:r>
            <a:r>
              <a:rPr lang="en-US" dirty="0"/>
              <a:t> i </a:t>
            </a:r>
            <a:r>
              <a:rPr lang="en-US" dirty="0" err="1"/>
              <a:t>sertifikaciju</a:t>
            </a:r>
            <a:r>
              <a:rPr lang="en-US" dirty="0"/>
              <a:t>;</a:t>
            </a:r>
          </a:p>
          <a:p>
            <a:r>
              <a:rPr lang="en-US" dirty="0"/>
              <a:t>-SIPPO-</a:t>
            </a:r>
            <a:r>
              <a:rPr lang="en-US" dirty="0" err="1"/>
              <a:t>švajcarska</a:t>
            </a:r>
            <a:r>
              <a:rPr lang="en-US" dirty="0"/>
              <a:t> </a:t>
            </a:r>
            <a:r>
              <a:rPr lang="en-US" dirty="0" err="1"/>
              <a:t>organizacija</a:t>
            </a:r>
            <a:r>
              <a:rPr lang="en-US" dirty="0"/>
              <a:t> za </a:t>
            </a:r>
            <a:r>
              <a:rPr lang="en-US" dirty="0" err="1"/>
              <a:t>promociju</a:t>
            </a:r>
            <a:r>
              <a:rPr lang="en-US" dirty="0"/>
              <a:t> </a:t>
            </a:r>
            <a:r>
              <a:rPr lang="en-US" dirty="0" err="1"/>
              <a:t>uvoza</a:t>
            </a:r>
            <a:r>
              <a:rPr lang="en-US" dirty="0"/>
              <a:t> u </a:t>
            </a:r>
            <a:r>
              <a:rPr lang="en-US" dirty="0" err="1"/>
              <a:t>švajcarsku</a:t>
            </a:r>
            <a:r>
              <a:rPr lang="en-US" dirty="0"/>
              <a:t> I EU;</a:t>
            </a:r>
          </a:p>
          <a:p>
            <a:r>
              <a:rPr lang="de-DE" dirty="0"/>
              <a:t>-Cluster House ltd.</a:t>
            </a:r>
            <a:endParaRPr lang="en-US" dirty="0"/>
          </a:p>
          <a:p>
            <a:r>
              <a:rPr lang="de-DE" dirty="0"/>
              <a:t>- Balkanska mreže klastera;</a:t>
            </a:r>
            <a:endParaRPr lang="en-US" dirty="0"/>
          </a:p>
          <a:p>
            <a:r>
              <a:rPr lang="de-DE" dirty="0"/>
              <a:t>-Hrvatski drvni klaster;</a:t>
            </a:r>
            <a:endParaRPr lang="en-US" dirty="0"/>
          </a:p>
          <a:p>
            <a:r>
              <a:rPr lang="de-DE" dirty="0"/>
              <a:t>-Holzcluster Steiermark GmbH;</a:t>
            </a:r>
            <a:endParaRPr lang="en-US" dirty="0"/>
          </a:p>
          <a:p>
            <a:r>
              <a:rPr lang="de-DE" dirty="0"/>
              <a:t>-Šumarski fakultet – Beograd;</a:t>
            </a:r>
            <a:endParaRPr lang="en-US" dirty="0"/>
          </a:p>
          <a:p>
            <a:r>
              <a:rPr lang="de-DE" dirty="0"/>
              <a:t>-DrvoArt-srednja stručna škola- Beograd.</a:t>
            </a:r>
            <a:endParaRPr lang="en-US" dirty="0"/>
          </a:p>
          <a:p>
            <a:endParaRPr lang="en-US" dirty="0"/>
          </a:p>
        </p:txBody>
      </p:sp>
      <p:sp>
        <p:nvSpPr>
          <p:cNvPr id="11" name="Date Placeholder 10"/>
          <p:cNvSpPr>
            <a:spLocks noGrp="1"/>
          </p:cNvSpPr>
          <p:nvPr>
            <p:ph type="dt" sz="half" idx="10"/>
          </p:nvPr>
        </p:nvSpPr>
        <p:spPr/>
        <p:txBody>
          <a:bodyPr/>
          <a:lstStyle/>
          <a:p>
            <a:pPr algn="r"/>
            <a:fld id="{164F7A5A-581F-48A7-860F-1913AA41635E}" type="datetime1">
              <a:rPr lang="en-US" smtClean="0"/>
              <a:pPr algn="r"/>
              <a:t>3/10/2015</a:t>
            </a:fld>
            <a:endParaRPr lang="en-US"/>
          </a:p>
        </p:txBody>
      </p:sp>
      <p:pic>
        <p:nvPicPr>
          <p:cNvPr id="10242" name="Picture 2" descr="C:\Users\Agencijas\Desktop\unnamed.jpg"/>
          <p:cNvPicPr>
            <a:picLocks noChangeAspect="1" noChangeArrowheads="1"/>
          </p:cNvPicPr>
          <p:nvPr/>
        </p:nvPicPr>
        <p:blipFill>
          <a:blip r:embed="rId2"/>
          <a:srcRect/>
          <a:stretch>
            <a:fillRect/>
          </a:stretch>
        </p:blipFill>
        <p:spPr bwMode="auto">
          <a:xfrm>
            <a:off x="7000892" y="357166"/>
            <a:ext cx="2143108" cy="1285884"/>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sr-Latn-RS" dirty="0" smtClean="0"/>
              <a:t>Zaineresovani smo za saradnju</a:t>
            </a:r>
            <a:endParaRPr lang="en-US" dirty="0"/>
          </a:p>
        </p:txBody>
      </p:sp>
      <p:sp>
        <p:nvSpPr>
          <p:cNvPr id="13" name="Content Placeholder 12"/>
          <p:cNvSpPr>
            <a:spLocks noGrp="1"/>
          </p:cNvSpPr>
          <p:nvPr>
            <p:ph idx="1"/>
          </p:nvPr>
        </p:nvSpPr>
        <p:spPr>
          <a:xfrm>
            <a:off x="457200" y="1600201"/>
            <a:ext cx="8229600" cy="4186254"/>
          </a:xfrm>
        </p:spPr>
        <p:txBody>
          <a:bodyPr>
            <a:normAutofit fontScale="92500" lnSpcReduction="20000"/>
          </a:bodyPr>
          <a:lstStyle/>
          <a:p>
            <a:r>
              <a:rPr lang="de-DE" dirty="0"/>
              <a:t>Razvoj klastera drvne industrije;</a:t>
            </a:r>
            <a:endParaRPr lang="en-US" dirty="0"/>
          </a:p>
          <a:p>
            <a:r>
              <a:rPr lang="de-DE" dirty="0" smtClean="0"/>
              <a:t>dodatna </a:t>
            </a:r>
            <a:r>
              <a:rPr lang="de-DE" dirty="0"/>
              <a:t>edukacija kadrova za potrebe drvne industrije – informisanje, razvoj  i primena novih tehnoloških i dizajnerskih rešenja u cilju stvaranja kvalifikovanih kadrova za rad u drvnom sektoru;</a:t>
            </a:r>
            <a:endParaRPr lang="en-US" dirty="0"/>
          </a:p>
          <a:p>
            <a:r>
              <a:rPr lang="de-DE" dirty="0" smtClean="0"/>
              <a:t>primena </a:t>
            </a:r>
            <a:r>
              <a:rPr lang="de-DE" dirty="0"/>
              <a:t>algoritma za procenu vrednosti intelektualne svojine u oblasti drvne industrije;</a:t>
            </a:r>
            <a:endParaRPr lang="en-US" dirty="0"/>
          </a:p>
          <a:p>
            <a:r>
              <a:rPr lang="de-DE" dirty="0" smtClean="0"/>
              <a:t>medusektorsko </a:t>
            </a:r>
            <a:r>
              <a:rPr lang="de-DE" dirty="0"/>
              <a:t>i internacionalno povezivanje drvne industrije Srbije sa novim i brzorastućim industrijskim granama.</a:t>
            </a:r>
            <a:endParaRPr lang="en-US" dirty="0"/>
          </a:p>
          <a:p>
            <a:pPr>
              <a:buNone/>
            </a:pPr>
            <a:endParaRPr lang="en-US" dirty="0"/>
          </a:p>
        </p:txBody>
      </p:sp>
      <p:sp>
        <p:nvSpPr>
          <p:cNvPr id="11" name="Date Placeholder 10"/>
          <p:cNvSpPr>
            <a:spLocks noGrp="1"/>
          </p:cNvSpPr>
          <p:nvPr>
            <p:ph type="dt" sz="half" idx="10"/>
          </p:nvPr>
        </p:nvSpPr>
        <p:spPr/>
        <p:txBody>
          <a:bodyPr/>
          <a:lstStyle/>
          <a:p>
            <a:pPr algn="r"/>
            <a:fld id="{164F7A5A-581F-48A7-860F-1913AA41635E}" type="datetime1">
              <a:rPr lang="en-US" smtClean="0"/>
              <a:pPr algn="r"/>
              <a:t>3/10/2015</a:t>
            </a:fld>
            <a:endParaRPr lang="en-US"/>
          </a:p>
        </p:txBody>
      </p:sp>
      <p:pic>
        <p:nvPicPr>
          <p:cNvPr id="11267" name="Picture 3" descr="C:\Users\Agencijas\Desktop\2.jpg"/>
          <p:cNvPicPr>
            <a:picLocks noChangeAspect="1" noChangeArrowheads="1"/>
          </p:cNvPicPr>
          <p:nvPr/>
        </p:nvPicPr>
        <p:blipFill>
          <a:blip r:embed="rId2"/>
          <a:srcRect/>
          <a:stretch>
            <a:fillRect/>
          </a:stretch>
        </p:blipFill>
        <p:spPr bwMode="auto">
          <a:xfrm>
            <a:off x="6572264" y="1071546"/>
            <a:ext cx="2024066" cy="928694"/>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sr-Latn-RS" dirty="0" smtClean="0"/>
              <a:t>Kontakt</a:t>
            </a:r>
            <a:endParaRPr lang="en-US" dirty="0"/>
          </a:p>
        </p:txBody>
      </p:sp>
      <p:sp>
        <p:nvSpPr>
          <p:cNvPr id="13" name="Content Placeholder 12"/>
          <p:cNvSpPr>
            <a:spLocks noGrp="1"/>
          </p:cNvSpPr>
          <p:nvPr>
            <p:ph idx="1"/>
          </p:nvPr>
        </p:nvSpPr>
        <p:spPr/>
        <p:txBody>
          <a:bodyPr/>
          <a:lstStyle/>
          <a:p>
            <a:r>
              <a:rPr lang="de-DE" dirty="0"/>
              <a:t>Agencija za drvo d.o.o</a:t>
            </a:r>
            <a:r>
              <a:rPr lang="de-DE" dirty="0" smtClean="0"/>
              <a:t>.</a:t>
            </a:r>
            <a:endParaRPr lang="sr-Latn-RS" dirty="0" smtClean="0"/>
          </a:p>
          <a:p>
            <a:r>
              <a:rPr lang="de-DE" dirty="0" smtClean="0"/>
              <a:t> </a:t>
            </a:r>
            <a:r>
              <a:rPr lang="de-DE" dirty="0"/>
              <a:t>Visokog Stevana 43a, </a:t>
            </a:r>
            <a:r>
              <a:rPr lang="sr-Latn-RS" dirty="0" smtClean="0"/>
              <a:t>11000 </a:t>
            </a:r>
            <a:r>
              <a:rPr lang="de-DE" dirty="0" smtClean="0"/>
              <a:t>Beograd</a:t>
            </a:r>
            <a:r>
              <a:rPr lang="sr-Latn-RS" dirty="0" smtClean="0"/>
              <a:t>, Srbija</a:t>
            </a:r>
            <a:r>
              <a:rPr lang="de-DE" dirty="0" smtClean="0"/>
              <a:t> </a:t>
            </a:r>
            <a:r>
              <a:rPr lang="de-DE" dirty="0"/>
              <a:t>tel. +3812928602, </a:t>
            </a:r>
            <a:endParaRPr lang="sr-Latn-RS" dirty="0" smtClean="0"/>
          </a:p>
          <a:p>
            <a:r>
              <a:rPr lang="de-DE" dirty="0" smtClean="0"/>
              <a:t>mob</a:t>
            </a:r>
            <a:r>
              <a:rPr lang="de-DE" dirty="0"/>
              <a:t>:+381648212090; </a:t>
            </a:r>
            <a:r>
              <a:rPr lang="de-DE" u="sng" dirty="0">
                <a:hlinkClick r:id="rId2"/>
              </a:rPr>
              <a:t>office@agencijazadrvo.rs</a:t>
            </a:r>
            <a:r>
              <a:rPr lang="de-DE" dirty="0"/>
              <a:t>; </a:t>
            </a:r>
            <a:endParaRPr lang="sr-Latn-RS" dirty="0" smtClean="0"/>
          </a:p>
          <a:p>
            <a:r>
              <a:rPr lang="de-DE" u="sng" dirty="0" smtClean="0">
                <a:hlinkClick r:id="rId3"/>
              </a:rPr>
              <a:t>www.klasterdp.rs</a:t>
            </a:r>
            <a:r>
              <a:rPr lang="de-DE" dirty="0" smtClean="0"/>
              <a:t> </a:t>
            </a:r>
            <a:r>
              <a:rPr lang="de-DE" dirty="0"/>
              <a:t>.</a:t>
            </a:r>
            <a:endParaRPr lang="en-US" dirty="0"/>
          </a:p>
          <a:p>
            <a:endParaRPr lang="en-US" dirty="0"/>
          </a:p>
        </p:txBody>
      </p:sp>
      <p:sp>
        <p:nvSpPr>
          <p:cNvPr id="11" name="Date Placeholder 10"/>
          <p:cNvSpPr>
            <a:spLocks noGrp="1"/>
          </p:cNvSpPr>
          <p:nvPr>
            <p:ph type="dt" sz="half" idx="10"/>
          </p:nvPr>
        </p:nvSpPr>
        <p:spPr/>
        <p:txBody>
          <a:bodyPr/>
          <a:lstStyle/>
          <a:p>
            <a:pPr algn="r"/>
            <a:fld id="{164F7A5A-581F-48A7-860F-1913AA41635E}" type="datetime1">
              <a:rPr lang="en-US" smtClean="0"/>
              <a:pPr algn="r"/>
              <a:t>3/10/2015</a:t>
            </a:fld>
            <a:endParaRPr lang="en-US"/>
          </a:p>
        </p:txBody>
      </p:sp>
      <p:pic>
        <p:nvPicPr>
          <p:cNvPr id="12290" name="Picture 2" descr="C:\Users\Agencijas\Desktop\kontakt.jpg"/>
          <p:cNvPicPr>
            <a:picLocks noChangeAspect="1" noChangeArrowheads="1"/>
          </p:cNvPicPr>
          <p:nvPr/>
        </p:nvPicPr>
        <p:blipFill>
          <a:blip r:embed="rId4"/>
          <a:srcRect/>
          <a:stretch>
            <a:fillRect/>
          </a:stretch>
        </p:blipFill>
        <p:spPr bwMode="auto">
          <a:xfrm>
            <a:off x="5786446" y="2714620"/>
            <a:ext cx="2143125" cy="2143125"/>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sr-Latn-RS" dirty="0" smtClean="0"/>
              <a:t>HVALA NA PAŽNJI</a:t>
            </a:r>
            <a:endParaRPr lang="en-US" dirty="0"/>
          </a:p>
        </p:txBody>
      </p:sp>
      <p:sp>
        <p:nvSpPr>
          <p:cNvPr id="4" name="Date Placeholder 3"/>
          <p:cNvSpPr>
            <a:spLocks noGrp="1"/>
          </p:cNvSpPr>
          <p:nvPr>
            <p:ph type="dt" sz="half" idx="10"/>
          </p:nvPr>
        </p:nvSpPr>
        <p:spPr/>
        <p:txBody>
          <a:bodyPr/>
          <a:lstStyle/>
          <a:p>
            <a:pPr algn="r"/>
            <a:fld id="{311C8D3E-A5C6-4211-96D0-5A10740D9C91}" type="datetime1">
              <a:rPr lang="en-US" smtClean="0"/>
              <a:pPr algn="r"/>
              <a:t>3/10/2015</a:t>
            </a:fld>
            <a:endParaRPr lang="en-US" sz="1000" dirty="0">
              <a:solidFill>
                <a:schemeClr val="tx1">
                  <a:tint val="65000"/>
                </a:schemeClr>
              </a:solidFill>
            </a:endParaRPr>
          </a:p>
        </p:txBody>
      </p:sp>
      <p:pic>
        <p:nvPicPr>
          <p:cNvPr id="13314" name="Picture 2" descr="C:\Users\Agencijas\Desktop\hvala.jpg"/>
          <p:cNvPicPr>
            <a:picLocks noChangeAspect="1" noChangeArrowheads="1"/>
          </p:cNvPicPr>
          <p:nvPr/>
        </p:nvPicPr>
        <p:blipFill>
          <a:blip r:embed="rId2"/>
          <a:srcRect/>
          <a:stretch>
            <a:fillRect/>
          </a:stretch>
        </p:blipFill>
        <p:spPr bwMode="auto">
          <a:xfrm>
            <a:off x="3700462" y="2286000"/>
            <a:ext cx="1743075" cy="22860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pPr algn="r"/>
            <a:fld id="{311C8D3E-A5C6-4211-96D0-5A10740D9C91}" type="datetime1">
              <a:rPr lang="en-US" smtClean="0"/>
              <a:pPr algn="r"/>
              <a:t>3/10/2015</a:t>
            </a:fld>
            <a:endParaRPr lang="en-US" sz="1000" dirty="0">
              <a:solidFill>
                <a:schemeClr val="tx1">
                  <a:tint val="65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r>
              <a:rPr lang="sr-Latn-RS" sz="6000" b="1" i="1" dirty="0" smtClean="0">
                <a:solidFill>
                  <a:srgbClr val="FF0000"/>
                </a:solidFill>
                <a:latin typeface="Times New Roman" pitchFamily="18" charset="0"/>
                <a:cs typeface="Times New Roman" pitchFamily="18" charset="0"/>
              </a:rPr>
              <a:t>Agency for wood</a:t>
            </a:r>
            <a:endParaRPr lang="en-US" sz="6000" b="1" i="1" dirty="0">
              <a:solidFill>
                <a:srgbClr val="FF0000"/>
              </a:solidFill>
              <a:latin typeface="Times New Roman" pitchFamily="18" charset="0"/>
              <a:cs typeface="Times New Roman" pitchFamily="18" charset="0"/>
            </a:endParaRPr>
          </a:p>
        </p:txBody>
      </p:sp>
      <p:sp>
        <p:nvSpPr>
          <p:cNvPr id="10" name="Subtitle 9"/>
          <p:cNvSpPr>
            <a:spLocks noGrp="1"/>
          </p:cNvSpPr>
          <p:nvPr>
            <p:ph type="subTitle" idx="1"/>
          </p:nvPr>
        </p:nvSpPr>
        <p:spPr/>
        <p:txBody>
          <a:bodyPr>
            <a:normAutofit/>
          </a:bodyPr>
          <a:lstStyle/>
          <a:p>
            <a:r>
              <a:rPr lang="sr-Latn-RS" sz="4800" b="1" i="1" dirty="0" smtClean="0">
                <a:solidFill>
                  <a:srgbClr val="FF0000"/>
                </a:solidFill>
                <a:latin typeface="Times New Roman" pitchFamily="18" charset="0"/>
                <a:cs typeface="Times New Roman" pitchFamily="18" charset="0"/>
              </a:rPr>
              <a:t>Wood Industry Cluster</a:t>
            </a:r>
          </a:p>
          <a:p>
            <a:endParaRPr lang="sr-Latn-RS" sz="4800" b="1" i="1" dirty="0" smtClean="0">
              <a:solidFill>
                <a:srgbClr val="FF0000"/>
              </a:solidFill>
              <a:latin typeface="Times New Roman" pitchFamily="18" charset="0"/>
              <a:cs typeface="Times New Roman" pitchFamily="18" charset="0"/>
            </a:endParaRPr>
          </a:p>
          <a:p>
            <a:endParaRPr lang="en-US" b="1" i="1" dirty="0">
              <a:solidFill>
                <a:srgbClr val="FF0000"/>
              </a:solidFill>
              <a:latin typeface="Times New Roman" pitchFamily="18" charset="0"/>
              <a:cs typeface="Times New Roman" pitchFamily="18" charset="0"/>
            </a:endParaRPr>
          </a:p>
        </p:txBody>
      </p:sp>
      <p:sp>
        <p:nvSpPr>
          <p:cNvPr id="11" name="Date Placeholder 10"/>
          <p:cNvSpPr>
            <a:spLocks noGrp="1"/>
          </p:cNvSpPr>
          <p:nvPr>
            <p:ph type="dt" sz="half" idx="10"/>
          </p:nvPr>
        </p:nvSpPr>
        <p:spPr/>
        <p:txBody>
          <a:bodyPr/>
          <a:lstStyle/>
          <a:p>
            <a:pPr algn="r"/>
            <a:fld id="{8C8D6CBB-CEC7-42BB-9291-40E509600F7B}" type="datetime1">
              <a:rPr lang="en-US" smtClean="0"/>
              <a:pPr algn="r"/>
              <a:t>3/10/2015</a:t>
            </a:fld>
            <a:endParaRPr lang="en-US" sz="1000" dirty="0">
              <a:solidFill>
                <a:schemeClr val="tx1">
                  <a:tint val="65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lstStyle/>
          <a:p>
            <a:r>
              <a:rPr lang="sr-Latn-RS" dirty="0" smtClean="0"/>
              <a:t>Establishing</a:t>
            </a:r>
            <a:endParaRPr lang="en-US" dirty="0"/>
          </a:p>
        </p:txBody>
      </p:sp>
      <p:sp>
        <p:nvSpPr>
          <p:cNvPr id="17" name="Content Placeholder 16"/>
          <p:cNvSpPr>
            <a:spLocks noGrp="1"/>
          </p:cNvSpPr>
          <p:nvPr>
            <p:ph idx="1"/>
          </p:nvPr>
        </p:nvSpPr>
        <p:spPr>
          <a:xfrm>
            <a:off x="500034" y="1428736"/>
            <a:ext cx="8229600" cy="4168773"/>
          </a:xfrm>
        </p:spPr>
        <p:txBody>
          <a:bodyPr/>
          <a:lstStyle/>
          <a:p>
            <a:pPr>
              <a:buNone/>
            </a:pPr>
            <a:r>
              <a:rPr lang="sr-Latn-RS" i="1" dirty="0" smtClean="0">
                <a:solidFill>
                  <a:srgbClr val="FF0000"/>
                </a:solidFill>
              </a:rPr>
              <a:t>      Agency for wood-Wood Industry Cluster</a:t>
            </a:r>
          </a:p>
          <a:p>
            <a:pPr>
              <a:buNone/>
            </a:pPr>
            <a:r>
              <a:rPr lang="sr-Latn-RS" dirty="0" smtClean="0">
                <a:solidFill>
                  <a:srgbClr val="FF0000"/>
                </a:solidFill>
              </a:rPr>
              <a:t> </a:t>
            </a:r>
            <a:r>
              <a:rPr lang="sr-Latn-RS" dirty="0" smtClean="0"/>
              <a:t>- </a:t>
            </a:r>
            <a:r>
              <a:rPr lang="en-US" dirty="0" smtClean="0"/>
              <a:t>established in 2005. </a:t>
            </a:r>
            <a:endParaRPr lang="sr-Latn-RS" dirty="0" smtClean="0"/>
          </a:p>
          <a:p>
            <a:pPr>
              <a:buNone/>
            </a:pPr>
            <a:r>
              <a:rPr lang="sr-Latn-RS" dirty="0" smtClean="0"/>
              <a:t> -</a:t>
            </a:r>
            <a:r>
              <a:rPr lang="en-US" dirty="0" smtClean="0"/>
              <a:t>signatories of the</a:t>
            </a:r>
            <a:r>
              <a:rPr lang="sr-Latn-RS" dirty="0" smtClean="0"/>
              <a:t> </a:t>
            </a:r>
            <a:r>
              <a:rPr lang="en-US" dirty="0" smtClean="0"/>
              <a:t>Founding Act </a:t>
            </a:r>
            <a:r>
              <a:rPr lang="sr-Latn-RS" dirty="0" smtClean="0"/>
              <a:t>we</a:t>
            </a:r>
            <a:r>
              <a:rPr lang="en-US" dirty="0" smtClean="0"/>
              <a:t>re 9 individuals and 8 </a:t>
            </a:r>
            <a:r>
              <a:rPr lang="sr-Latn-RS" dirty="0" smtClean="0"/>
              <a:t>companies</a:t>
            </a:r>
            <a:r>
              <a:rPr lang="en-US" dirty="0" smtClean="0"/>
              <a:t>.</a:t>
            </a:r>
            <a:endParaRPr lang="sr-Latn-RS" dirty="0" smtClean="0"/>
          </a:p>
          <a:p>
            <a:pPr>
              <a:buNone/>
            </a:pPr>
            <a:r>
              <a:rPr lang="sr-Latn-RS" dirty="0" smtClean="0"/>
              <a:t>-</a:t>
            </a:r>
            <a:r>
              <a:rPr lang="en-US" dirty="0" smtClean="0"/>
              <a:t> </a:t>
            </a:r>
            <a:r>
              <a:rPr lang="sr-Latn-RS" dirty="0" smtClean="0"/>
              <a:t>t</a:t>
            </a:r>
            <a:r>
              <a:rPr lang="en-US" dirty="0" smtClean="0"/>
              <a:t>en years after its establishment, the Agency has 147 members</a:t>
            </a:r>
            <a:endParaRPr lang="en-US" sz="2400" dirty="0">
              <a:latin typeface="Times New Roman" pitchFamily="18" charset="0"/>
              <a:cs typeface="Times New Roman" pitchFamily="18" charset="0"/>
            </a:endParaRPr>
          </a:p>
        </p:txBody>
      </p:sp>
      <p:graphicFrame>
        <p:nvGraphicFramePr>
          <p:cNvPr id="19" name="Diagram 18"/>
          <p:cNvGraphicFramePr/>
          <p:nvPr/>
        </p:nvGraphicFramePr>
        <p:xfrm>
          <a:off x="928662" y="4429132"/>
          <a:ext cx="7000924" cy="10715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 name="Date Placeholder 19"/>
          <p:cNvSpPr>
            <a:spLocks noGrp="1"/>
          </p:cNvSpPr>
          <p:nvPr>
            <p:ph type="dt" sz="half" idx="10"/>
          </p:nvPr>
        </p:nvSpPr>
        <p:spPr/>
        <p:txBody>
          <a:bodyPr/>
          <a:lstStyle/>
          <a:p>
            <a:pPr algn="r"/>
            <a:fld id="{56072B4C-DEF6-4C5C-B1CC-19B554DAF21D}" type="datetime1">
              <a:rPr lang="en-US" smtClean="0"/>
              <a:pPr algn="r"/>
              <a:t>3/10/2015</a:t>
            </a:fld>
            <a:endParaRPr lang="en-US" sz="1000" dirty="0">
              <a:solidFill>
                <a:schemeClr val="tx1">
                  <a:tint val="65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rmAutofit/>
          </a:bodyPr>
          <a:lstStyle>
            <a:extLst/>
          </a:lstStyle>
          <a:p>
            <a:endParaRPr lang="en-US" dirty="0"/>
          </a:p>
        </p:txBody>
      </p:sp>
      <p:sp>
        <p:nvSpPr>
          <p:cNvPr id="18" name="Text Placeholder 17"/>
          <p:cNvSpPr>
            <a:spLocks noGrp="1"/>
          </p:cNvSpPr>
          <p:nvPr>
            <p:ph type="body" sz="quarter" idx="13"/>
          </p:nvPr>
        </p:nvSpPr>
        <p:spPr>
          <a:xfrm>
            <a:off x="4214810" y="381000"/>
            <a:ext cx="4167190" cy="761984"/>
          </a:xfrm>
          <a:solidFill>
            <a:schemeClr val="bg1"/>
          </a:solidFill>
        </p:spPr>
        <p:txBody>
          <a:bodyPr>
            <a:normAutofit/>
          </a:bodyPr>
          <a:lstStyle/>
          <a:p>
            <a:endParaRPr lang="en-US" dirty="0"/>
          </a:p>
        </p:txBody>
      </p:sp>
      <p:graphicFrame>
        <p:nvGraphicFramePr>
          <p:cNvPr id="26" name="Content Placeholder 25"/>
          <p:cNvGraphicFramePr>
            <a:graphicFrameLocks noGrp="1"/>
          </p:cNvGraphicFramePr>
          <p:nvPr>
            <p:ph sz="quarter" idx="15"/>
          </p:nvPr>
        </p:nvGraphicFramePr>
        <p:xfrm>
          <a:off x="4416425" y="1500174"/>
          <a:ext cx="3962400" cy="42148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 name="Text Placeholder 18"/>
          <p:cNvSpPr>
            <a:spLocks noGrp="1"/>
          </p:cNvSpPr>
          <p:nvPr>
            <p:ph type="body" sz="quarter" idx="14"/>
          </p:nvPr>
        </p:nvSpPr>
        <p:spPr>
          <a:xfrm>
            <a:off x="304800" y="285728"/>
            <a:ext cx="8339166" cy="1285884"/>
          </a:xfrm>
          <a:solidFill>
            <a:schemeClr val="bg1"/>
          </a:solidFill>
          <a:ln>
            <a:noFill/>
          </a:ln>
        </p:spPr>
        <p:txBody>
          <a:bodyPr>
            <a:normAutofit fontScale="32500" lnSpcReduction="20000"/>
          </a:bodyPr>
          <a:lstStyle/>
          <a:p>
            <a:pPr algn="ctr">
              <a:buNone/>
            </a:pPr>
            <a:r>
              <a:rPr lang="sr-Latn-RS" sz="13500" b="0" dirty="0" smtClean="0">
                <a:solidFill>
                  <a:schemeClr val="tx1"/>
                </a:solidFill>
              </a:rPr>
              <a:t>Membership</a:t>
            </a:r>
          </a:p>
          <a:p>
            <a:pPr algn="ctr">
              <a:buNone/>
            </a:pPr>
            <a:r>
              <a:rPr lang="sr-Latn-RS" sz="4800" b="0" dirty="0" smtClean="0">
                <a:solidFill>
                  <a:schemeClr val="tx1"/>
                </a:solidFill>
              </a:rPr>
              <a:t> production, trade or service companies directly or indirectly connected with wood or wood procesing; schools and faculties; business and expert organizations from our and foreign countries; agencies; funds; banks; state institutions etc.</a:t>
            </a:r>
            <a:endParaRPr lang="sr-Latn-RS" sz="4800" i="1" dirty="0" smtClean="0">
              <a:solidFill>
                <a:srgbClr val="FF0000"/>
              </a:solidFill>
            </a:endParaRPr>
          </a:p>
          <a:p>
            <a:endParaRPr lang="en-US" dirty="0">
              <a:solidFill>
                <a:srgbClr val="FF0000"/>
              </a:solidFill>
            </a:endParaRPr>
          </a:p>
        </p:txBody>
      </p:sp>
      <p:sp>
        <p:nvSpPr>
          <p:cNvPr id="21" name="Content Placeholder 20"/>
          <p:cNvSpPr>
            <a:spLocks noGrp="1"/>
          </p:cNvSpPr>
          <p:nvPr>
            <p:ph sz="quarter" idx="16"/>
          </p:nvPr>
        </p:nvSpPr>
        <p:spPr>
          <a:xfrm>
            <a:off x="304800" y="1785926"/>
            <a:ext cx="3962400" cy="500066"/>
          </a:xfrm>
          <a:solidFill>
            <a:schemeClr val="bg1"/>
          </a:solidFill>
        </p:spPr>
        <p:txBody>
          <a:bodyPr>
            <a:normAutofit fontScale="92500" lnSpcReduction="20000"/>
          </a:bodyPr>
          <a:lstStyle/>
          <a:p>
            <a:r>
              <a:rPr lang="sr-Latn-RS" dirty="0" smtClean="0"/>
              <a:t>Individuals</a:t>
            </a:r>
            <a:endParaRPr lang="en-US" dirty="0"/>
          </a:p>
        </p:txBody>
      </p:sp>
      <p:sp>
        <p:nvSpPr>
          <p:cNvPr id="23" name="Content Placeholder 22"/>
          <p:cNvSpPr>
            <a:spLocks noGrp="1"/>
          </p:cNvSpPr>
          <p:nvPr>
            <p:ph sz="quarter" idx="18"/>
          </p:nvPr>
        </p:nvSpPr>
        <p:spPr>
          <a:xfrm>
            <a:off x="301752" y="2786058"/>
            <a:ext cx="3962400" cy="1000132"/>
          </a:xfrm>
        </p:spPr>
        <p:txBody>
          <a:bodyPr/>
          <a:lstStyle/>
          <a:p>
            <a:r>
              <a:rPr lang="sr-Latn-RS" dirty="0" smtClean="0"/>
              <a:t>Companies</a:t>
            </a:r>
          </a:p>
          <a:p>
            <a:endParaRPr lang="en-US" dirty="0"/>
          </a:p>
        </p:txBody>
      </p:sp>
      <p:sp>
        <p:nvSpPr>
          <p:cNvPr id="25" name="Content Placeholder 24"/>
          <p:cNvSpPr>
            <a:spLocks noGrp="1"/>
          </p:cNvSpPr>
          <p:nvPr>
            <p:ph sz="quarter" idx="20"/>
          </p:nvPr>
        </p:nvSpPr>
        <p:spPr>
          <a:xfrm>
            <a:off x="304800" y="4520184"/>
            <a:ext cx="3962400" cy="1194832"/>
          </a:xfrm>
        </p:spPr>
        <p:txBody>
          <a:bodyPr/>
          <a:lstStyle/>
          <a:p>
            <a:r>
              <a:rPr lang="sr-Latn-RS" dirty="0" smtClean="0"/>
              <a:t>Institutions</a:t>
            </a:r>
          </a:p>
          <a:p>
            <a:endParaRPr lang="en-US" dirty="0"/>
          </a:p>
        </p:txBody>
      </p:sp>
      <p:sp>
        <p:nvSpPr>
          <p:cNvPr id="27" name="Date Placeholder 26"/>
          <p:cNvSpPr>
            <a:spLocks noGrp="1"/>
          </p:cNvSpPr>
          <p:nvPr>
            <p:ph type="dt" sz="half" idx="21"/>
          </p:nvPr>
        </p:nvSpPr>
        <p:spPr/>
        <p:txBody>
          <a:bodyPr/>
          <a:lstStyle/>
          <a:p>
            <a:pPr algn="r"/>
            <a:fld id="{EF6B34E7-EAEE-4E56-A013-20529D81B512}" type="datetime1">
              <a:rPr lang="en-US" smtClean="0"/>
              <a:pPr algn="r"/>
              <a:t>3/10/2015</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lstStyle/>
          <a:p>
            <a:r>
              <a:rPr lang="sr-Latn-RS" dirty="0" smtClean="0"/>
              <a:t>OSNIVANJE</a:t>
            </a:r>
            <a:endParaRPr lang="en-US" dirty="0"/>
          </a:p>
        </p:txBody>
      </p:sp>
      <p:sp>
        <p:nvSpPr>
          <p:cNvPr id="17" name="Content Placeholder 16"/>
          <p:cNvSpPr>
            <a:spLocks noGrp="1"/>
          </p:cNvSpPr>
          <p:nvPr>
            <p:ph idx="1"/>
          </p:nvPr>
        </p:nvSpPr>
        <p:spPr>
          <a:xfrm>
            <a:off x="500034" y="1428736"/>
            <a:ext cx="8229600" cy="4168773"/>
          </a:xfrm>
        </p:spPr>
        <p:txBody>
          <a:bodyPr/>
          <a:lstStyle/>
          <a:p>
            <a:r>
              <a:rPr lang="en-US" b="1" i="1" dirty="0">
                <a:solidFill>
                  <a:srgbClr val="FF0000"/>
                </a:solidFill>
              </a:rPr>
              <a:t>Agencija za drvo-Klaster </a:t>
            </a:r>
            <a:r>
              <a:rPr lang="en-US" b="1" i="1" dirty="0" err="1">
                <a:solidFill>
                  <a:srgbClr val="FF0000"/>
                </a:solidFill>
              </a:rPr>
              <a:t>drvopreradjivača</a:t>
            </a:r>
            <a:r>
              <a:rPr lang="en-US" b="1" i="1" dirty="0">
                <a:solidFill>
                  <a:srgbClr val="FF0000"/>
                </a:solidFill>
              </a:rPr>
              <a:t> </a:t>
            </a:r>
            <a:endParaRPr lang="sr-Latn-RS" b="1" i="1" dirty="0" smtClean="0">
              <a:solidFill>
                <a:srgbClr val="FF0000"/>
              </a:solidFill>
            </a:endParaRPr>
          </a:p>
          <a:p>
            <a:endParaRPr lang="sr-Latn-RS" sz="2400" b="1" i="1" dirty="0">
              <a:solidFill>
                <a:srgbClr val="FF0000"/>
              </a:solidFill>
              <a:latin typeface="Times New Roman" pitchFamily="18" charset="0"/>
              <a:cs typeface="Times New Roman" pitchFamily="18" charset="0"/>
            </a:endParaRPr>
          </a:p>
          <a:p>
            <a:pPr>
              <a:buNone/>
            </a:pPr>
            <a:r>
              <a:rPr lang="sr-Latn-RS" sz="2400" b="1" i="1" dirty="0">
                <a:solidFill>
                  <a:srgbClr val="FF0000"/>
                </a:solidFill>
                <a:latin typeface="Times New Roman" pitchFamily="18" charset="0"/>
                <a:cs typeface="Times New Roman" pitchFamily="18" charset="0"/>
              </a:rPr>
              <a:t> </a:t>
            </a:r>
            <a:r>
              <a:rPr lang="sr-Latn-RS" sz="2400" b="1" i="1" dirty="0" smtClean="0">
                <a:solidFill>
                  <a:srgbClr val="FF000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osnovana</a:t>
            </a:r>
            <a:r>
              <a:rPr lang="en-US" sz="2400" dirty="0">
                <a:latin typeface="Times New Roman" pitchFamily="18" charset="0"/>
                <a:cs typeface="Times New Roman" pitchFamily="18" charset="0"/>
              </a:rPr>
              <a:t> je </a:t>
            </a:r>
            <a:r>
              <a:rPr lang="en-US" sz="2400" dirty="0">
                <a:solidFill>
                  <a:srgbClr val="FF0000"/>
                </a:solidFill>
                <a:latin typeface="Times New Roman" pitchFamily="18" charset="0"/>
                <a:cs typeface="Times New Roman" pitchFamily="18" charset="0"/>
              </a:rPr>
              <a:t>2005</a:t>
            </a:r>
            <a:r>
              <a:rPr lang="en-US" sz="2400" dirty="0">
                <a:latin typeface="Times New Roman" pitchFamily="18" charset="0"/>
                <a:cs typeface="Times New Roman" pitchFamily="18" charset="0"/>
              </a:rPr>
              <a:t>.godine </a:t>
            </a:r>
            <a:r>
              <a:rPr lang="sr-Latn-RS"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Potpisnici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Osnivačkog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a:t>
            </a:r>
            <a:r>
              <a:rPr lang="en-US" sz="2400" dirty="0">
                <a:latin typeface="Times New Roman" pitchFamily="18" charset="0"/>
                <a:cs typeface="Times New Roman" pitchFamily="18" charset="0"/>
              </a:rPr>
              <a:t> 9 </a:t>
            </a:r>
            <a:r>
              <a:rPr lang="sr-Latn-RS" sz="2400" dirty="0" smtClean="0">
                <a:latin typeface="Times New Roman" pitchFamily="18" charset="0"/>
                <a:cs typeface="Times New Roman" pitchFamily="18" charset="0"/>
              </a:rPr>
              <a:t>fizičkih</a:t>
            </a:r>
            <a:r>
              <a:rPr lang="en-US" sz="2400" dirty="0" smtClean="0">
                <a:latin typeface="Times New Roman" pitchFamily="18" charset="0"/>
                <a:cs typeface="Times New Roman" pitchFamily="18" charset="0"/>
              </a:rPr>
              <a:t> </a:t>
            </a:r>
            <a:r>
              <a:rPr lang="sr-Latn-RS" sz="2400"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8 </a:t>
            </a:r>
            <a:r>
              <a:rPr lang="en-US" sz="2400" dirty="0" err="1">
                <a:latin typeface="Times New Roman" pitchFamily="18" charset="0"/>
                <a:cs typeface="Times New Roman" pitchFamily="18" charset="0"/>
              </a:rPr>
              <a:t>pravnih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lica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Deset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godina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nakon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osnivanja</a:t>
            </a:r>
            <a:r>
              <a:rPr lang="en-US" sz="2400" dirty="0">
                <a:latin typeface="Times New Roman" pitchFamily="18" charset="0"/>
                <a:cs typeface="Times New Roman" pitchFamily="18" charset="0"/>
              </a:rPr>
              <a:t>, Agencija </a:t>
            </a:r>
            <a:r>
              <a:rPr lang="en-US" sz="2400" dirty="0" err="1">
                <a:latin typeface="Times New Roman" pitchFamily="18" charset="0"/>
                <a:cs typeface="Times New Roman" pitchFamily="18" charset="0"/>
              </a:rPr>
              <a:t>ima</a:t>
            </a:r>
            <a:r>
              <a:rPr lang="en-US" sz="2400" dirty="0">
                <a:latin typeface="Times New Roman" pitchFamily="18" charset="0"/>
                <a:cs typeface="Times New Roman" pitchFamily="18" charset="0"/>
              </a:rPr>
              <a:t> 147 </a:t>
            </a:r>
            <a:r>
              <a:rPr lang="en-US" sz="2400" dirty="0" err="1">
                <a:latin typeface="Times New Roman" pitchFamily="18" charset="0"/>
                <a:cs typeface="Times New Roman" pitchFamily="18" charset="0"/>
              </a:rPr>
              <a:t>članova</a:t>
            </a:r>
            <a:r>
              <a:rPr lang="en-US" sz="2400" dirty="0">
                <a:latin typeface="Times New Roman" pitchFamily="18" charset="0"/>
                <a:cs typeface="Times New Roman" pitchFamily="18" charset="0"/>
              </a:rPr>
              <a:t> .</a:t>
            </a:r>
          </a:p>
        </p:txBody>
      </p:sp>
      <p:graphicFrame>
        <p:nvGraphicFramePr>
          <p:cNvPr id="19" name="Diagram 18"/>
          <p:cNvGraphicFramePr/>
          <p:nvPr/>
        </p:nvGraphicFramePr>
        <p:xfrm>
          <a:off x="928662" y="4429132"/>
          <a:ext cx="7000924" cy="10715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 name="Date Placeholder 19"/>
          <p:cNvSpPr>
            <a:spLocks noGrp="1"/>
          </p:cNvSpPr>
          <p:nvPr>
            <p:ph type="dt" sz="half" idx="10"/>
          </p:nvPr>
        </p:nvSpPr>
        <p:spPr/>
        <p:txBody>
          <a:bodyPr/>
          <a:lstStyle/>
          <a:p>
            <a:pPr algn="r"/>
            <a:fld id="{56072B4C-DEF6-4C5C-B1CC-19B554DAF21D}" type="datetime1">
              <a:rPr lang="en-US" smtClean="0"/>
              <a:pPr algn="r"/>
              <a:t>3/10/2015</a:t>
            </a:fld>
            <a:endParaRPr lang="en-US" sz="1000" dirty="0">
              <a:solidFill>
                <a:schemeClr val="tx1">
                  <a:tint val="65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
          <p:cNvSpPr>
            <a:spLocks noGrp="1"/>
          </p:cNvSpPr>
          <p:nvPr>
            <p:ph type="title"/>
          </p:nvPr>
        </p:nvSpPr>
        <p:spPr/>
        <p:txBody>
          <a:bodyPr>
            <a:normAutofit/>
          </a:bodyPr>
          <a:lstStyle>
            <a:extLst/>
          </a:lstStyle>
          <a:p>
            <a:r>
              <a:rPr lang="sr-Latn-RS" b="1" dirty="0" smtClean="0"/>
              <a:t>Institutions:</a:t>
            </a:r>
            <a:endParaRPr lang="en-US" b="1" dirty="0"/>
          </a:p>
        </p:txBody>
      </p:sp>
      <p:sp>
        <p:nvSpPr>
          <p:cNvPr id="27" name="Rectangle 8"/>
          <p:cNvSpPr>
            <a:spLocks noGrp="1"/>
          </p:cNvSpPr>
          <p:nvPr>
            <p:ph idx="1"/>
          </p:nvPr>
        </p:nvSpPr>
        <p:spPr/>
        <p:txBody>
          <a:bodyPr>
            <a:normAutofit/>
          </a:bodyPr>
          <a:lstStyle>
            <a:extLst/>
          </a:lstStyle>
          <a:p>
            <a:pPr marL="457200" indent="-228600">
              <a:buNone/>
            </a:pPr>
            <a:endParaRPr lang="en-US" dirty="0" smtClean="0"/>
          </a:p>
          <a:p>
            <a:pPr marL="457200" indent="-228600">
              <a:buFont typeface="+mj-lt"/>
              <a:buAutoNum type="arabicPeriod"/>
            </a:pPr>
            <a:endParaRPr lang="en-US" dirty="0" smtClean="0"/>
          </a:p>
          <a:p>
            <a:pPr>
              <a:buFont typeface="+mj-lt"/>
            </a:pPr>
            <a:endParaRPr lang="en-US" dirty="0" smtClean="0"/>
          </a:p>
        </p:txBody>
      </p:sp>
      <p:sp>
        <p:nvSpPr>
          <p:cNvPr id="15" name="Rectangle 6"/>
          <p:cNvSpPr>
            <a:spLocks noGrp="1"/>
          </p:cNvSpPr>
          <p:nvPr>
            <p:ph sz="quarter" idx="4294967295"/>
          </p:nvPr>
        </p:nvSpPr>
        <p:spPr>
          <a:xfrm rot="10800000" flipV="1">
            <a:off x="285720" y="1214422"/>
            <a:ext cx="8429684" cy="4000528"/>
          </a:xfrm>
        </p:spPr>
        <p:txBody>
          <a:bodyPr>
            <a:normAutofit fontScale="77500" lnSpcReduction="20000"/>
          </a:bodyPr>
          <a:lstStyle>
            <a:extLst/>
          </a:lstStyle>
          <a:p>
            <a:r>
              <a:rPr lang="sr-Latn-RS" dirty="0" smtClean="0"/>
              <a:t>Faculty of Forestry</a:t>
            </a:r>
          </a:p>
          <a:p>
            <a:r>
              <a:rPr lang="en-US" dirty="0" smtClean="0"/>
              <a:t> Faculty of Architecture</a:t>
            </a:r>
            <a:endParaRPr lang="sr-Latn-RS" dirty="0" smtClean="0"/>
          </a:p>
          <a:p>
            <a:r>
              <a:rPr lang="en-US" dirty="0" smtClean="0"/>
              <a:t> Faculty of Economics</a:t>
            </a:r>
            <a:endParaRPr lang="sr-Latn-RS" dirty="0"/>
          </a:p>
          <a:p>
            <a:r>
              <a:rPr lang="en-US" dirty="0" smtClean="0"/>
              <a:t>Faculty of Civil Engineering </a:t>
            </a:r>
            <a:endParaRPr lang="sr-Latn-RS" dirty="0" smtClean="0"/>
          </a:p>
          <a:p>
            <a:r>
              <a:rPr lang="sr-Latn-RS" dirty="0" smtClean="0"/>
              <a:t>DrvoArt- </a:t>
            </a:r>
            <a:r>
              <a:rPr lang="en-US" dirty="0" smtClean="0"/>
              <a:t> vocational school </a:t>
            </a:r>
            <a:endParaRPr lang="en-US" dirty="0"/>
          </a:p>
          <a:p>
            <a:r>
              <a:rPr lang="de-DE" dirty="0" smtClean="0"/>
              <a:t>Institute for Materials Testing </a:t>
            </a:r>
            <a:r>
              <a:rPr lang="de-DE" dirty="0"/>
              <a:t>(IMS</a:t>
            </a:r>
            <a:r>
              <a:rPr lang="de-DE" dirty="0" smtClean="0"/>
              <a:t>)</a:t>
            </a:r>
            <a:endParaRPr lang="sr-Latn-RS" dirty="0" smtClean="0"/>
          </a:p>
          <a:p>
            <a:r>
              <a:rPr lang="de-DE" dirty="0" smtClean="0"/>
              <a:t>Institute of Forestry</a:t>
            </a:r>
            <a:endParaRPr lang="en-US" dirty="0"/>
          </a:p>
          <a:p>
            <a:r>
              <a:rPr lang="en-US" dirty="0" smtClean="0"/>
              <a:t>High School</a:t>
            </a:r>
            <a:r>
              <a:rPr lang="sr-Latn-RS" dirty="0" smtClean="0"/>
              <a:t> Community</a:t>
            </a:r>
            <a:r>
              <a:rPr lang="en-US" dirty="0" smtClean="0"/>
              <a:t>-forestry and wood processing</a:t>
            </a:r>
            <a:endParaRPr lang="en-US" dirty="0"/>
          </a:p>
          <a:p>
            <a:r>
              <a:rPr lang="sr-Latn-RS" dirty="0" smtClean="0"/>
              <a:t>Hellenic-Serbian Chamber of Commerce</a:t>
            </a:r>
            <a:endParaRPr lang="en-US" dirty="0"/>
          </a:p>
          <a:p>
            <a:pPr>
              <a:buNone/>
            </a:pPr>
            <a:r>
              <a:rPr lang="de-DE" i="1" dirty="0">
                <a:solidFill>
                  <a:srgbClr val="FF0000"/>
                </a:solidFill>
              </a:rPr>
              <a:t> </a:t>
            </a:r>
            <a:endParaRPr lang="en-US" i="1" dirty="0">
              <a:solidFill>
                <a:srgbClr val="FF0000"/>
              </a:solidFill>
            </a:endParaRPr>
          </a:p>
          <a:p>
            <a:pPr>
              <a:buNone/>
            </a:pPr>
            <a:endParaRPr lang="en-US" dirty="0"/>
          </a:p>
        </p:txBody>
      </p:sp>
      <p:sp>
        <p:nvSpPr>
          <p:cNvPr id="2" name="Rectangle 3"/>
          <p:cNvSpPr>
            <a:spLocks noGrp="1"/>
          </p:cNvSpPr>
          <p:nvPr>
            <p:ph type="body" sz="quarter" idx="4294967295"/>
          </p:nvPr>
        </p:nvSpPr>
        <p:spPr>
          <a:xfrm flipV="1">
            <a:off x="0" y="335281"/>
            <a:ext cx="8077200" cy="45719"/>
          </a:xfrm>
        </p:spPr>
        <p:txBody>
          <a:bodyPr>
            <a:normAutofit fontScale="25000" lnSpcReduction="20000"/>
          </a:bodyPr>
          <a:lstStyle>
            <a:extLst/>
          </a:lstStyle>
          <a:p>
            <a:pPr>
              <a:buNone/>
            </a:pPr>
            <a:endParaRPr lang="en-US" dirty="0"/>
          </a:p>
        </p:txBody>
      </p:sp>
      <p:sp>
        <p:nvSpPr>
          <p:cNvPr id="19" name="Date Placeholder 18"/>
          <p:cNvSpPr>
            <a:spLocks noGrp="1"/>
          </p:cNvSpPr>
          <p:nvPr>
            <p:ph type="dt" sz="half" idx="10"/>
          </p:nvPr>
        </p:nvSpPr>
        <p:spPr/>
        <p:txBody>
          <a:bodyPr/>
          <a:lstStyle/>
          <a:p>
            <a:pPr algn="r"/>
            <a:fld id="{B3008D10-243A-43EA-964B-0019CD8E23D1}" type="datetime1">
              <a:rPr lang="en-US" smtClean="0"/>
              <a:pPr algn="r"/>
              <a:t>3/10/2015</a:t>
            </a:fld>
            <a:endParaRPr lang="en-US" sz="1000" dirty="0">
              <a:solidFill>
                <a:schemeClr val="tx1">
                  <a:tint val="65000"/>
                </a:schemeClr>
              </a:solidFill>
            </a:endParaRPr>
          </a:p>
        </p:txBody>
      </p:sp>
      <p:pic>
        <p:nvPicPr>
          <p:cNvPr id="6146" name="Picture 2" descr="C:\Users\Agencijas\Desktop\institucije.jpg"/>
          <p:cNvPicPr>
            <a:picLocks noChangeAspect="1" noChangeArrowheads="1"/>
          </p:cNvPicPr>
          <p:nvPr/>
        </p:nvPicPr>
        <p:blipFill>
          <a:blip r:embed="rId3"/>
          <a:srcRect/>
          <a:stretch>
            <a:fillRect/>
          </a:stretch>
        </p:blipFill>
        <p:spPr bwMode="auto">
          <a:xfrm>
            <a:off x="4643438" y="1142984"/>
            <a:ext cx="3514725" cy="1689116"/>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type="title"/>
          </p:nvPr>
        </p:nvSpPr>
        <p:spPr/>
        <p:txBody>
          <a:bodyPr>
            <a:normAutofit/>
          </a:bodyPr>
          <a:lstStyle>
            <a:extLst/>
          </a:lstStyle>
          <a:p>
            <a:r>
              <a:rPr lang="sr-Latn-RS" dirty="0" smtClean="0"/>
              <a:t>F</a:t>
            </a:r>
            <a:r>
              <a:rPr lang="en-US" dirty="0" err="1" smtClean="0"/>
              <a:t>inancing</a:t>
            </a:r>
            <a:r>
              <a:rPr lang="en-US" dirty="0" smtClean="0"/>
              <a:t> Sources</a:t>
            </a:r>
            <a:endParaRPr lang="en-US" dirty="0"/>
          </a:p>
        </p:txBody>
      </p:sp>
      <p:sp>
        <p:nvSpPr>
          <p:cNvPr id="32" name="Content Placeholder 31"/>
          <p:cNvSpPr>
            <a:spLocks noGrp="1"/>
          </p:cNvSpPr>
          <p:nvPr>
            <p:ph idx="1"/>
          </p:nvPr>
        </p:nvSpPr>
        <p:spPr/>
        <p:txBody>
          <a:bodyPr/>
          <a:lstStyle/>
          <a:p>
            <a:r>
              <a:rPr lang="en-US" dirty="0" smtClean="0"/>
              <a:t>services to members and other stakeholders (training</a:t>
            </a:r>
            <a:r>
              <a:rPr lang="sr-Latn-RS" dirty="0" smtClean="0"/>
              <a:t>s</a:t>
            </a:r>
            <a:r>
              <a:rPr lang="en-US" dirty="0" smtClean="0"/>
              <a:t>, specialized courses)</a:t>
            </a:r>
            <a:r>
              <a:rPr lang="de-DE" dirty="0" smtClean="0"/>
              <a:t> </a:t>
            </a:r>
            <a:endParaRPr lang="sr-Latn-RS" dirty="0" smtClean="0"/>
          </a:p>
          <a:p>
            <a:r>
              <a:rPr lang="de-DE" dirty="0" smtClean="0"/>
              <a:t>participation in various projects </a:t>
            </a:r>
            <a:endParaRPr lang="sr-Latn-RS" dirty="0" smtClean="0"/>
          </a:p>
          <a:p>
            <a:r>
              <a:rPr lang="en-US" dirty="0" smtClean="0"/>
              <a:t>membership dues</a:t>
            </a:r>
            <a:endParaRPr lang="sr-Latn-RS" dirty="0" smtClean="0"/>
          </a:p>
          <a:p>
            <a:r>
              <a:rPr lang="de-DE" dirty="0" smtClean="0"/>
              <a:t>dona</a:t>
            </a:r>
            <a:r>
              <a:rPr lang="sr-Latn-RS" dirty="0" smtClean="0"/>
              <a:t>tions</a:t>
            </a:r>
            <a:endParaRPr lang="en-US" dirty="0"/>
          </a:p>
          <a:p>
            <a:endParaRPr lang="en-US" dirty="0"/>
          </a:p>
        </p:txBody>
      </p:sp>
      <p:sp>
        <p:nvSpPr>
          <p:cNvPr id="35" name="Date Placeholder 34"/>
          <p:cNvSpPr>
            <a:spLocks noGrp="1"/>
          </p:cNvSpPr>
          <p:nvPr>
            <p:ph type="dt" sz="half" idx="10"/>
          </p:nvPr>
        </p:nvSpPr>
        <p:spPr/>
        <p:txBody>
          <a:bodyPr/>
          <a:lstStyle/>
          <a:p>
            <a:pPr algn="r"/>
            <a:fld id="{129FC541-CA2B-439B-8D68-1BD374C6331D}" type="datetime1">
              <a:rPr lang="en-US" smtClean="0"/>
              <a:pPr algn="r"/>
              <a:t>3/10/2015</a:t>
            </a:fld>
            <a:endParaRPr lang="en-US"/>
          </a:p>
        </p:txBody>
      </p:sp>
      <p:pic>
        <p:nvPicPr>
          <p:cNvPr id="2050" name="Picture 2" descr="C:\Users\Agencijas\Desktop\novac.jpg"/>
          <p:cNvPicPr>
            <a:picLocks noChangeAspect="1" noChangeArrowheads="1"/>
          </p:cNvPicPr>
          <p:nvPr/>
        </p:nvPicPr>
        <p:blipFill>
          <a:blip r:embed="rId3"/>
          <a:srcRect/>
          <a:stretch>
            <a:fillRect/>
          </a:stretch>
        </p:blipFill>
        <p:spPr bwMode="auto">
          <a:xfrm>
            <a:off x="4214810" y="3357562"/>
            <a:ext cx="4357717" cy="2214579"/>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rmAutofit/>
          </a:bodyPr>
          <a:lstStyle>
            <a:extLst/>
          </a:lstStyle>
          <a:p>
            <a:r>
              <a:rPr lang="sr-Latn-RS" b="1" dirty="0" smtClean="0"/>
              <a:t>Mission</a:t>
            </a:r>
            <a:endParaRPr lang="en-US" b="1" dirty="0"/>
          </a:p>
        </p:txBody>
      </p:sp>
      <p:sp>
        <p:nvSpPr>
          <p:cNvPr id="12" name="Date Placeholder 11"/>
          <p:cNvSpPr>
            <a:spLocks noGrp="1"/>
          </p:cNvSpPr>
          <p:nvPr>
            <p:ph type="dt" sz="half" idx="10"/>
          </p:nvPr>
        </p:nvSpPr>
        <p:spPr/>
        <p:txBody>
          <a:bodyPr/>
          <a:lstStyle/>
          <a:p>
            <a:pPr algn="r"/>
            <a:fld id="{EDE8AFEE-F44D-4DC5-A515-B43E24905D8F}" type="datetime1">
              <a:rPr lang="en-US" smtClean="0"/>
              <a:pPr algn="r"/>
              <a:t>3/10/2015</a:t>
            </a:fld>
            <a:endParaRPr lang="en-US" dirty="0"/>
          </a:p>
        </p:txBody>
      </p:sp>
      <p:sp>
        <p:nvSpPr>
          <p:cNvPr id="14" name="Content Placeholder 13"/>
          <p:cNvSpPr>
            <a:spLocks noGrp="1"/>
          </p:cNvSpPr>
          <p:nvPr>
            <p:ph idx="1"/>
          </p:nvPr>
        </p:nvSpPr>
        <p:spPr>
          <a:xfrm>
            <a:off x="357158" y="1428736"/>
            <a:ext cx="8229600" cy="3686188"/>
          </a:xfrm>
        </p:spPr>
        <p:txBody>
          <a:bodyPr>
            <a:normAutofit fontScale="92500"/>
          </a:bodyPr>
          <a:lstStyle/>
          <a:p>
            <a:pPr lvl="0"/>
            <a:r>
              <a:rPr lang="sr-Latn-RS" dirty="0" smtClean="0"/>
              <a:t>A</a:t>
            </a:r>
            <a:r>
              <a:rPr lang="en-US" dirty="0" err="1" smtClean="0"/>
              <a:t>lways</a:t>
            </a:r>
            <a:r>
              <a:rPr lang="en-US" dirty="0" smtClean="0"/>
              <a:t> to stream to provide full economical prosperity of wood processing industry of Serbia.</a:t>
            </a:r>
            <a:endParaRPr lang="en-US" dirty="0"/>
          </a:p>
          <a:p>
            <a:pPr lvl="0"/>
            <a:r>
              <a:rPr lang="sr-Latn-RS" dirty="0" smtClean="0"/>
              <a:t>C</a:t>
            </a:r>
            <a:r>
              <a:rPr lang="en-US" dirty="0" err="1" smtClean="0"/>
              <a:t>onstant</a:t>
            </a:r>
            <a:r>
              <a:rPr lang="en-US" dirty="0" smtClean="0"/>
              <a:t> efforts should be to export products finalized as much as possible.</a:t>
            </a:r>
            <a:endParaRPr lang="en-US" dirty="0"/>
          </a:p>
          <a:p>
            <a:r>
              <a:rPr lang="en-US" dirty="0" smtClean="0"/>
              <a:t>To pro</a:t>
            </a:r>
            <a:r>
              <a:rPr lang="sr-Latn-RS" dirty="0" smtClean="0"/>
              <a:t>mote </a:t>
            </a:r>
            <a:r>
              <a:rPr lang="en-US" dirty="0" smtClean="0"/>
              <a:t>generousness of wood as material </a:t>
            </a:r>
            <a:r>
              <a:rPr lang="sr-Latn-RS" dirty="0" smtClean="0"/>
              <a:t>in order to provide </a:t>
            </a:r>
            <a:r>
              <a:rPr lang="en-US" dirty="0" smtClean="0"/>
              <a:t> its protection, rational treatment, usage, and consumption.</a:t>
            </a:r>
          </a:p>
          <a:p>
            <a:pPr>
              <a:buNone/>
            </a:pPr>
            <a:endParaRPr lang="en-US" dirty="0"/>
          </a:p>
        </p:txBody>
      </p:sp>
      <p:pic>
        <p:nvPicPr>
          <p:cNvPr id="3074" name="Picture 2" descr="C:\Users\Agencijas\Desktop\mission.jpg"/>
          <p:cNvPicPr>
            <a:picLocks noChangeAspect="1" noChangeArrowheads="1"/>
          </p:cNvPicPr>
          <p:nvPr/>
        </p:nvPicPr>
        <p:blipFill>
          <a:blip r:embed="rId3"/>
          <a:srcRect/>
          <a:stretch>
            <a:fillRect/>
          </a:stretch>
        </p:blipFill>
        <p:spPr bwMode="auto">
          <a:xfrm>
            <a:off x="6474586" y="4572008"/>
            <a:ext cx="1911342" cy="1357322"/>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0"/>
          <p:cNvSpPr/>
          <p:nvPr/>
        </p:nvSpPr>
        <p:spPr>
          <a:xfrm>
            <a:off x="8429652" y="0"/>
            <a:ext cx="533400" cy="6858000"/>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extLst/>
          </a:lstStyle>
          <a:p>
            <a:pPr algn="ctr"/>
            <a:endParaRPr lang="en-US"/>
          </a:p>
        </p:txBody>
      </p:sp>
      <p:sp>
        <p:nvSpPr>
          <p:cNvPr id="15" name="Rectangle 2"/>
          <p:cNvSpPr>
            <a:spLocks noGrp="1"/>
          </p:cNvSpPr>
          <p:nvPr>
            <p:ph type="title"/>
          </p:nvPr>
        </p:nvSpPr>
        <p:spPr/>
        <p:txBody>
          <a:bodyPr>
            <a:normAutofit/>
          </a:bodyPr>
          <a:lstStyle>
            <a:extLst/>
          </a:lstStyle>
          <a:p>
            <a:r>
              <a:rPr lang="sr-Latn-RS" dirty="0" smtClean="0"/>
              <a:t>Goals</a:t>
            </a:r>
            <a:endParaRPr lang="en-US" dirty="0"/>
          </a:p>
        </p:txBody>
      </p:sp>
      <p:sp>
        <p:nvSpPr>
          <p:cNvPr id="30" name="Rectangle 5"/>
          <p:cNvSpPr>
            <a:spLocks noGrp="1"/>
          </p:cNvSpPr>
          <p:nvPr>
            <p:ph idx="1"/>
          </p:nvPr>
        </p:nvSpPr>
        <p:spPr>
          <a:xfrm>
            <a:off x="457200" y="1214423"/>
            <a:ext cx="7972452" cy="4572032"/>
          </a:xfrm>
        </p:spPr>
        <p:txBody>
          <a:bodyPr>
            <a:normAutofit fontScale="77500" lnSpcReduction="20000"/>
          </a:bodyPr>
          <a:lstStyle>
            <a:extLst/>
          </a:lstStyle>
          <a:p>
            <a:endParaRPr lang="sr-Latn-RS" sz="2000" dirty="0" smtClean="0"/>
          </a:p>
          <a:p>
            <a:r>
              <a:rPr lang="en-US" sz="2300" dirty="0" smtClean="0"/>
              <a:t>To represent its membership regarding:</a:t>
            </a:r>
          </a:p>
          <a:p>
            <a:pPr>
              <a:buNone/>
            </a:pPr>
            <a:r>
              <a:rPr lang="sr-Latn-RS" sz="2300" dirty="0" smtClean="0"/>
              <a:t>       </a:t>
            </a:r>
            <a:r>
              <a:rPr lang="en-US" sz="2300" dirty="0" smtClean="0"/>
              <a:t>- the relations with official government institutions;</a:t>
            </a:r>
          </a:p>
          <a:p>
            <a:pPr>
              <a:buNone/>
            </a:pPr>
            <a:r>
              <a:rPr lang="sr-Latn-RS" sz="2300" dirty="0" smtClean="0"/>
              <a:t>       </a:t>
            </a:r>
            <a:r>
              <a:rPr lang="en-US" sz="2300" dirty="0" smtClean="0"/>
              <a:t>- the relations with other business and branch associations in Serbia;</a:t>
            </a:r>
          </a:p>
          <a:p>
            <a:pPr>
              <a:buNone/>
            </a:pPr>
            <a:r>
              <a:rPr lang="sr-Latn-RS" sz="2300" dirty="0" smtClean="0"/>
              <a:t>       -</a:t>
            </a:r>
            <a:r>
              <a:rPr lang="en-US" sz="2300" dirty="0" smtClean="0"/>
              <a:t>the relations with respective international branch associations;</a:t>
            </a:r>
            <a:endParaRPr lang="sr-Latn-RS" sz="2300" dirty="0" smtClean="0"/>
          </a:p>
          <a:p>
            <a:pPr>
              <a:buFontTx/>
              <a:buChar char="-"/>
            </a:pPr>
            <a:endParaRPr lang="en-US" sz="2300" dirty="0" smtClean="0"/>
          </a:p>
          <a:p>
            <a:r>
              <a:rPr lang="en-US" sz="2300" dirty="0" smtClean="0"/>
              <a:t>To provide  information about conditions and forecast of local and foreign markets</a:t>
            </a:r>
            <a:r>
              <a:rPr lang="sr-Latn-RS" sz="2300" dirty="0" smtClean="0"/>
              <a:t> to its members</a:t>
            </a:r>
            <a:endParaRPr lang="en-US" sz="2300" dirty="0" smtClean="0"/>
          </a:p>
          <a:p>
            <a:r>
              <a:rPr lang="en-US" sz="2400" dirty="0" smtClean="0"/>
              <a:t>To propagandize and</a:t>
            </a:r>
            <a:r>
              <a:rPr lang="sr-Latn-RS" sz="2400" dirty="0" smtClean="0"/>
              <a:t> to </a:t>
            </a:r>
            <a:r>
              <a:rPr lang="en-US" sz="2400" dirty="0" smtClean="0"/>
              <a:t> </a:t>
            </a:r>
            <a:r>
              <a:rPr lang="en-US" sz="2400" dirty="0" err="1" smtClean="0"/>
              <a:t>promot</a:t>
            </a:r>
            <a:r>
              <a:rPr lang="sr-Latn-RS" sz="2400" dirty="0" smtClean="0"/>
              <a:t>e</a:t>
            </a:r>
            <a:r>
              <a:rPr lang="en-US" sz="2400" dirty="0" smtClean="0"/>
              <a:t> products</a:t>
            </a:r>
            <a:r>
              <a:rPr lang="sr-Latn-RS" sz="2400" dirty="0" smtClean="0"/>
              <a:t> of its members</a:t>
            </a:r>
            <a:r>
              <a:rPr lang="en-US" sz="2400" dirty="0" smtClean="0"/>
              <a:t> on local and foreign markets through direct contacts, official web presentation, and all other means</a:t>
            </a:r>
          </a:p>
          <a:p>
            <a:r>
              <a:rPr lang="en-US" sz="2400" dirty="0" smtClean="0"/>
              <a:t>To provide good (above all export) deals and to compete for local and foreign tenders</a:t>
            </a:r>
          </a:p>
          <a:p>
            <a:pPr lvl="0"/>
            <a:endParaRPr lang="en-US" sz="3000" dirty="0"/>
          </a:p>
          <a:p>
            <a:r>
              <a:rPr lang="en-US" sz="2400" dirty="0" smtClean="0"/>
              <a:t>To help innovation and coordination of domestic as well as international standards, its introduction and application in all segments of wood </a:t>
            </a:r>
            <a:r>
              <a:rPr lang="en-US" sz="2400" dirty="0" err="1" smtClean="0"/>
              <a:t>industr</a:t>
            </a:r>
            <a:r>
              <a:rPr lang="sr-Latn-RS" sz="2400" dirty="0" smtClean="0"/>
              <a:t>y</a:t>
            </a:r>
            <a:endParaRPr lang="en-US" sz="2400" dirty="0" smtClean="0"/>
          </a:p>
          <a:p>
            <a:pPr>
              <a:buNone/>
            </a:pPr>
            <a:endParaRPr lang="en-US" dirty="0"/>
          </a:p>
        </p:txBody>
      </p:sp>
      <p:sp>
        <p:nvSpPr>
          <p:cNvPr id="11" name="Date Placeholder 10"/>
          <p:cNvSpPr>
            <a:spLocks noGrp="1"/>
          </p:cNvSpPr>
          <p:nvPr>
            <p:ph type="dt" sz="half" idx="10"/>
          </p:nvPr>
        </p:nvSpPr>
        <p:spPr/>
        <p:txBody>
          <a:bodyPr/>
          <a:lstStyle/>
          <a:p>
            <a:pPr algn="r"/>
            <a:fld id="{5DDD4F33-294F-4BE8-815F-CC53B6500AE5}" type="datetime1">
              <a:rPr lang="en-US" smtClean="0"/>
              <a:pPr algn="r"/>
              <a:t>3/10/2015</a:t>
            </a:fld>
            <a:endParaRPr lang="en-US"/>
          </a:p>
        </p:txBody>
      </p:sp>
      <p:sp>
        <p:nvSpPr>
          <p:cNvPr id="21" name="Rectangle 10"/>
          <p:cNvSpPr/>
          <p:nvPr/>
        </p:nvSpPr>
        <p:spPr>
          <a:xfrm>
            <a:off x="0" y="0"/>
            <a:ext cx="76200" cy="6858000"/>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extLst/>
          </a:lstStyle>
          <a:p>
            <a:pPr algn="ctr"/>
            <a:endParaRPr lang="en-US"/>
          </a:p>
        </p:txBody>
      </p:sp>
      <p:pic>
        <p:nvPicPr>
          <p:cNvPr id="4098" name="Picture 2" descr="C:\Users\Agencijas\Desktop\cilj.jpg"/>
          <p:cNvPicPr>
            <a:picLocks noChangeAspect="1" noChangeArrowheads="1"/>
          </p:cNvPicPr>
          <p:nvPr/>
        </p:nvPicPr>
        <p:blipFill>
          <a:blip r:embed="rId3"/>
          <a:srcRect/>
          <a:stretch>
            <a:fillRect/>
          </a:stretch>
        </p:blipFill>
        <p:spPr bwMode="auto">
          <a:xfrm>
            <a:off x="5572132" y="1"/>
            <a:ext cx="2928958" cy="1571612"/>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r-Latn-RS" dirty="0" smtClean="0"/>
              <a:t>Goals</a:t>
            </a:r>
            <a:endParaRPr lang="en-US" dirty="0"/>
          </a:p>
        </p:txBody>
      </p:sp>
      <p:sp>
        <p:nvSpPr>
          <p:cNvPr id="7" name="Content Placeholder 6"/>
          <p:cNvSpPr>
            <a:spLocks noGrp="1"/>
          </p:cNvSpPr>
          <p:nvPr>
            <p:ph idx="1"/>
          </p:nvPr>
        </p:nvSpPr>
        <p:spPr>
          <a:xfrm>
            <a:off x="457200" y="1285861"/>
            <a:ext cx="8229600" cy="4500594"/>
          </a:xfrm>
        </p:spPr>
        <p:txBody>
          <a:bodyPr>
            <a:normAutofit fontScale="62500" lnSpcReduction="20000"/>
          </a:bodyPr>
          <a:lstStyle/>
          <a:p>
            <a:r>
              <a:rPr lang="en-US" dirty="0" smtClean="0"/>
              <a:t>To  </a:t>
            </a:r>
            <a:r>
              <a:rPr lang="en-US" dirty="0" err="1" smtClean="0"/>
              <a:t>contribut</a:t>
            </a:r>
            <a:r>
              <a:rPr lang="sr-Latn-RS" dirty="0" smtClean="0"/>
              <a:t>e</a:t>
            </a:r>
            <a:r>
              <a:rPr lang="en-US" dirty="0" smtClean="0"/>
              <a:t> to fast and efficient education of technical personal needed in wood industry, to establish prestige yearly reward to best workers and students, and to actively support and initiate above all applied scientific research.</a:t>
            </a:r>
          </a:p>
          <a:p>
            <a:r>
              <a:rPr lang="en-US" dirty="0" smtClean="0"/>
              <a:t>To provide for experts involved in Agency businesses participation in different instructive and commercial events abroad which can be useful for faster transfer of knowledge and technology from developed countries to our country.</a:t>
            </a:r>
          </a:p>
          <a:p>
            <a:r>
              <a:rPr lang="en-US" dirty="0" smtClean="0"/>
              <a:t>To actively participate (with other authorized institutions) in processes of licensing experts in educational and other institutions, companies etc.</a:t>
            </a:r>
          </a:p>
          <a:p>
            <a:r>
              <a:rPr lang="en-US" dirty="0" smtClean="0"/>
              <a:t>To give efforts in creating brands from particular products made from wood in Serbia.</a:t>
            </a:r>
          </a:p>
          <a:p>
            <a:r>
              <a:rPr lang="en-US" dirty="0" smtClean="0"/>
              <a:t>To fight against unfair concurrence and any kind of monopoly.</a:t>
            </a:r>
          </a:p>
          <a:p>
            <a:r>
              <a:rPr lang="sr-Latn-RS" dirty="0" smtClean="0"/>
              <a:t>T</a:t>
            </a:r>
            <a:r>
              <a:rPr lang="en-US" dirty="0" smtClean="0"/>
              <a:t>o organize yearly assemblies for the purpose of discussing following issues: results, analysis of results, directions for future activities, assigning of yearly rewards, choosing managing persons.</a:t>
            </a:r>
          </a:p>
          <a:p>
            <a:pPr>
              <a:buNone/>
            </a:pPr>
            <a:endParaRPr lang="en-US" dirty="0"/>
          </a:p>
        </p:txBody>
      </p:sp>
      <p:sp>
        <p:nvSpPr>
          <p:cNvPr id="5" name="Date Placeholder 4"/>
          <p:cNvSpPr>
            <a:spLocks noGrp="1"/>
          </p:cNvSpPr>
          <p:nvPr>
            <p:ph type="dt" sz="half" idx="10"/>
          </p:nvPr>
        </p:nvSpPr>
        <p:spPr/>
        <p:txBody>
          <a:bodyPr/>
          <a:lstStyle/>
          <a:p>
            <a:pPr algn="r"/>
            <a:fld id="{C27CA1A6-9F43-4DA0-A8B4-0F2ECD914EC3}" type="datetime1">
              <a:rPr lang="en-US" smtClean="0"/>
              <a:pPr algn="r"/>
              <a:t>3/10/2015</a:t>
            </a:fld>
            <a:endParaRPr lang="en-US" sz="1000" dirty="0">
              <a:solidFill>
                <a:schemeClr val="tx1">
                  <a:tint val="65000"/>
                </a:schemeClr>
              </a:solidFill>
            </a:endParaRPr>
          </a:p>
        </p:txBody>
      </p:sp>
      <p:pic>
        <p:nvPicPr>
          <p:cNvPr id="5122" name="Picture 2" descr="C:\Users\Agencijas\Desktop\cilj.jpg"/>
          <p:cNvPicPr>
            <a:picLocks noChangeAspect="1" noChangeArrowheads="1"/>
          </p:cNvPicPr>
          <p:nvPr/>
        </p:nvPicPr>
        <p:blipFill>
          <a:blip r:embed="rId2"/>
          <a:srcRect/>
          <a:stretch>
            <a:fillRect/>
          </a:stretch>
        </p:blipFill>
        <p:spPr bwMode="auto">
          <a:xfrm>
            <a:off x="5786446" y="-1"/>
            <a:ext cx="2571768" cy="1285861"/>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rmAutofit/>
          </a:bodyPr>
          <a:lstStyle>
            <a:extLst/>
          </a:lstStyle>
          <a:p>
            <a:pPr algn="l"/>
            <a:r>
              <a:rPr lang="sr-Latn-RS" dirty="0" smtClean="0"/>
              <a:t>Main Strategy</a:t>
            </a:r>
            <a:endParaRPr lang="en-US" dirty="0"/>
          </a:p>
        </p:txBody>
      </p:sp>
      <p:sp>
        <p:nvSpPr>
          <p:cNvPr id="14" name="Date Placeholder 13"/>
          <p:cNvSpPr>
            <a:spLocks noGrp="1"/>
          </p:cNvSpPr>
          <p:nvPr>
            <p:ph type="dt" sz="half" idx="10"/>
          </p:nvPr>
        </p:nvSpPr>
        <p:spPr/>
        <p:txBody>
          <a:bodyPr/>
          <a:lstStyle/>
          <a:p>
            <a:pPr algn="r"/>
            <a:fld id="{62B3C374-E2FE-4449-8FEC-075FC461AC5F}" type="datetime1">
              <a:rPr lang="en-US" smtClean="0"/>
              <a:pPr algn="r"/>
              <a:t>3/10/2015</a:t>
            </a:fld>
            <a:endParaRPr lang="en-US"/>
          </a:p>
        </p:txBody>
      </p:sp>
      <p:sp>
        <p:nvSpPr>
          <p:cNvPr id="15" name="Content Placeholder 14"/>
          <p:cNvSpPr>
            <a:spLocks noGrp="1"/>
          </p:cNvSpPr>
          <p:nvPr>
            <p:ph idx="1"/>
          </p:nvPr>
        </p:nvSpPr>
        <p:spPr>
          <a:xfrm>
            <a:off x="457200" y="1643051"/>
            <a:ext cx="8229600" cy="4143404"/>
          </a:xfrm>
        </p:spPr>
        <p:txBody>
          <a:bodyPr>
            <a:normAutofit fontScale="70000" lnSpcReduction="20000"/>
          </a:bodyPr>
          <a:lstStyle/>
          <a:p>
            <a:pPr>
              <a:buNone/>
            </a:pPr>
            <a:r>
              <a:rPr lang="sr-Latn-RS" dirty="0" smtClean="0"/>
              <a:t>-A</a:t>
            </a:r>
            <a:r>
              <a:rPr lang="en-US" dirty="0" smtClean="0"/>
              <a:t>n intra-</a:t>
            </a:r>
            <a:r>
              <a:rPr lang="en-US" dirty="0" err="1" smtClean="0"/>
              <a:t>sectoral</a:t>
            </a:r>
            <a:r>
              <a:rPr lang="en-US" dirty="0" smtClean="0"/>
              <a:t> , inter-</a:t>
            </a:r>
            <a:r>
              <a:rPr lang="en-US" dirty="0" err="1" smtClean="0"/>
              <a:t>sectoral</a:t>
            </a:r>
            <a:r>
              <a:rPr lang="en-US" dirty="0" smtClean="0"/>
              <a:t> and international connectivity in order to finalize the specific projects;</a:t>
            </a:r>
            <a:endParaRPr lang="sr-Latn-RS" dirty="0" smtClean="0"/>
          </a:p>
          <a:p>
            <a:pPr>
              <a:buNone/>
            </a:pPr>
            <a:r>
              <a:rPr lang="sr-Latn-RS" dirty="0" smtClean="0"/>
              <a:t>-</a:t>
            </a:r>
            <a:r>
              <a:rPr lang="en-US" dirty="0" smtClean="0"/>
              <a:t> </a:t>
            </a:r>
            <a:r>
              <a:rPr lang="sr-Latn-RS" dirty="0" smtClean="0"/>
              <a:t>C</a:t>
            </a:r>
            <a:r>
              <a:rPr lang="en-US" dirty="0" err="1" smtClean="0"/>
              <a:t>ollection</a:t>
            </a:r>
            <a:r>
              <a:rPr lang="en-US" dirty="0" smtClean="0"/>
              <a:t> and distribution of knowledge and information relevant to the operation and development in the wood sector; </a:t>
            </a:r>
            <a:endParaRPr lang="sr-Latn-RS" dirty="0" smtClean="0"/>
          </a:p>
          <a:p>
            <a:pPr>
              <a:buNone/>
            </a:pPr>
            <a:r>
              <a:rPr lang="sr-Latn-RS" dirty="0" smtClean="0"/>
              <a:t>-P</a:t>
            </a:r>
            <a:r>
              <a:rPr lang="en-US" dirty="0" err="1" smtClean="0"/>
              <a:t>articipation</a:t>
            </a:r>
            <a:r>
              <a:rPr lang="en-US" dirty="0" smtClean="0"/>
              <a:t> in the instructive and commercial events in the country and abroad in order to quickly and efficiently transfer new knowledge and technologies among its members; </a:t>
            </a:r>
            <a:endParaRPr lang="sr-Latn-RS" dirty="0" smtClean="0"/>
          </a:p>
          <a:p>
            <a:pPr>
              <a:buNone/>
            </a:pPr>
            <a:r>
              <a:rPr lang="sr-Latn-RS" dirty="0" smtClean="0"/>
              <a:t>-P</a:t>
            </a:r>
            <a:r>
              <a:rPr lang="en-US" dirty="0" err="1" smtClean="0"/>
              <a:t>articipation</a:t>
            </a:r>
            <a:r>
              <a:rPr lang="en-US" dirty="0" smtClean="0"/>
              <a:t> in creating guidelines for state policy related to the development of the wood sector;</a:t>
            </a:r>
            <a:endParaRPr lang="sr-Latn-RS" dirty="0" smtClean="0"/>
          </a:p>
          <a:p>
            <a:pPr>
              <a:buNone/>
            </a:pPr>
            <a:r>
              <a:rPr lang="en-US" dirty="0" smtClean="0"/>
              <a:t> </a:t>
            </a:r>
            <a:r>
              <a:rPr lang="sr-Latn-RS" dirty="0" smtClean="0"/>
              <a:t>-I</a:t>
            </a:r>
            <a:r>
              <a:rPr lang="en-US" dirty="0" err="1" smtClean="0"/>
              <a:t>nvolvement</a:t>
            </a:r>
            <a:r>
              <a:rPr lang="en-US" dirty="0" smtClean="0"/>
              <a:t> in international institutions associated with the development and application of new technologies in the industry.</a:t>
            </a:r>
          </a:p>
          <a:p>
            <a:pPr>
              <a:buNone/>
            </a:pPr>
            <a:endParaRPr lang="en-US" dirty="0"/>
          </a:p>
        </p:txBody>
      </p:sp>
      <p:pic>
        <p:nvPicPr>
          <p:cNvPr id="7170" name="Picture 2" descr="C:\Users\Agencijas\Desktop\strategy.jpg"/>
          <p:cNvPicPr>
            <a:picLocks noChangeAspect="1" noChangeArrowheads="1"/>
          </p:cNvPicPr>
          <p:nvPr/>
        </p:nvPicPr>
        <p:blipFill>
          <a:blip r:embed="rId3"/>
          <a:srcRect/>
          <a:stretch>
            <a:fillRect/>
          </a:stretch>
        </p:blipFill>
        <p:spPr bwMode="auto">
          <a:xfrm>
            <a:off x="5715008" y="1"/>
            <a:ext cx="3190879" cy="1500174"/>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sr-Latn-RS" dirty="0" smtClean="0"/>
              <a:t>References</a:t>
            </a:r>
            <a:endParaRPr lang="en-US" dirty="0"/>
          </a:p>
        </p:txBody>
      </p:sp>
      <p:sp>
        <p:nvSpPr>
          <p:cNvPr id="13" name="Content Placeholder 12"/>
          <p:cNvSpPr>
            <a:spLocks noGrp="1"/>
          </p:cNvSpPr>
          <p:nvPr>
            <p:ph idx="1"/>
          </p:nvPr>
        </p:nvSpPr>
        <p:spPr>
          <a:xfrm>
            <a:off x="457200" y="1857363"/>
            <a:ext cx="8229600" cy="3286149"/>
          </a:xfrm>
        </p:spPr>
        <p:txBody>
          <a:bodyPr>
            <a:normAutofit fontScale="55000" lnSpcReduction="20000"/>
          </a:bodyPr>
          <a:lstStyle/>
          <a:p>
            <a:pPr>
              <a:buNone/>
            </a:pPr>
            <a:r>
              <a:rPr lang="sr-Latn-RS" dirty="0" smtClean="0"/>
              <a:t>-</a:t>
            </a:r>
            <a:r>
              <a:rPr lang="en-US" dirty="0" smtClean="0"/>
              <a:t>The initiator of all activities in the field of innovation in the industry in Serbia</a:t>
            </a:r>
            <a:r>
              <a:rPr lang="sr-Latn-RS" dirty="0" smtClean="0"/>
              <a:t>:</a:t>
            </a:r>
          </a:p>
          <a:p>
            <a:pPr>
              <a:buNone/>
            </a:pPr>
            <a:r>
              <a:rPr lang="sr-Latn-RS" dirty="0" smtClean="0"/>
              <a:t>-</a:t>
            </a:r>
            <a:r>
              <a:rPr lang="en-US" dirty="0" smtClean="0"/>
              <a:t> </a:t>
            </a:r>
            <a:r>
              <a:rPr lang="sr-Latn-RS" dirty="0" smtClean="0"/>
              <a:t>F</a:t>
            </a:r>
            <a:r>
              <a:rPr lang="en-US" dirty="0" err="1" smtClean="0"/>
              <a:t>ounder</a:t>
            </a:r>
            <a:r>
              <a:rPr lang="en-US" dirty="0" smtClean="0"/>
              <a:t> and first Presidency  of the South East Europe Cluster Network;</a:t>
            </a:r>
            <a:endParaRPr lang="sr-Latn-RS" dirty="0" smtClean="0"/>
          </a:p>
          <a:p>
            <a:pPr>
              <a:buNone/>
            </a:pPr>
            <a:r>
              <a:rPr lang="sr-Latn-RS" dirty="0" smtClean="0"/>
              <a:t>-</a:t>
            </a:r>
            <a:r>
              <a:rPr lang="en-US" dirty="0" smtClean="0"/>
              <a:t> </a:t>
            </a:r>
            <a:r>
              <a:rPr lang="sr-Latn-RS" dirty="0" smtClean="0"/>
              <a:t>B</a:t>
            </a:r>
            <a:r>
              <a:rPr lang="en-US" dirty="0" err="1" smtClean="0"/>
              <a:t>ilateral</a:t>
            </a:r>
            <a:r>
              <a:rPr lang="en-US" dirty="0" smtClean="0"/>
              <a:t> projects with </a:t>
            </a:r>
            <a:r>
              <a:rPr lang="en-US" dirty="0" err="1" smtClean="0"/>
              <a:t>Lesarski</a:t>
            </a:r>
            <a:r>
              <a:rPr lang="en-US" dirty="0" smtClean="0"/>
              <a:t> </a:t>
            </a:r>
            <a:r>
              <a:rPr lang="sr-Latn-RS" dirty="0" smtClean="0"/>
              <a:t>grozd - C</a:t>
            </a:r>
            <a:r>
              <a:rPr lang="en-US" dirty="0" smtClean="0"/>
              <a:t>luster of Slovenia ;</a:t>
            </a:r>
            <a:endParaRPr lang="sr-Latn-RS" dirty="0" smtClean="0"/>
          </a:p>
          <a:p>
            <a:pPr>
              <a:buNone/>
            </a:pPr>
            <a:r>
              <a:rPr lang="sr-Latn-RS" dirty="0" smtClean="0"/>
              <a:t>-</a:t>
            </a:r>
            <a:r>
              <a:rPr lang="en-US" dirty="0" smtClean="0"/>
              <a:t> </a:t>
            </a:r>
            <a:r>
              <a:rPr lang="sr-Latn-RS" dirty="0" smtClean="0"/>
              <a:t>M</a:t>
            </a:r>
            <a:r>
              <a:rPr lang="en-US" dirty="0" err="1" smtClean="0"/>
              <a:t>aintaining</a:t>
            </a:r>
            <a:r>
              <a:rPr lang="en-US" dirty="0" smtClean="0"/>
              <a:t> competition and award prizes for the best solutions in the field of design</a:t>
            </a:r>
            <a:endParaRPr lang="sr-Latn-RS" dirty="0" smtClean="0"/>
          </a:p>
          <a:p>
            <a:pPr>
              <a:buNone/>
            </a:pPr>
            <a:r>
              <a:rPr lang="sr-Latn-RS" dirty="0" smtClean="0"/>
              <a:t>   </a:t>
            </a:r>
            <a:r>
              <a:rPr lang="en-US" dirty="0" smtClean="0"/>
              <a:t>in the wood industry , in cooperation with the Ministry of Economy of Serbia;</a:t>
            </a:r>
            <a:endParaRPr lang="sr-Latn-RS" dirty="0" smtClean="0"/>
          </a:p>
          <a:p>
            <a:pPr>
              <a:buNone/>
            </a:pPr>
            <a:r>
              <a:rPr lang="en-US" dirty="0" smtClean="0"/>
              <a:t> </a:t>
            </a:r>
            <a:r>
              <a:rPr lang="sr-Latn-RS" dirty="0" smtClean="0"/>
              <a:t>-Mainteining </a:t>
            </a:r>
            <a:r>
              <a:rPr lang="en-US" dirty="0" smtClean="0"/>
              <a:t>the Congress " Build  with tree ," in collaboration with PRO </a:t>
            </a:r>
            <a:r>
              <a:rPr lang="en-US" dirty="0" err="1" smtClean="0"/>
              <a:t>Holz</a:t>
            </a:r>
            <a:r>
              <a:rPr lang="en-US" dirty="0" smtClean="0"/>
              <a:t>- Austria</a:t>
            </a:r>
            <a:r>
              <a:rPr lang="sr-Latn-RS" dirty="0" smtClean="0"/>
              <a:t>,</a:t>
            </a:r>
          </a:p>
          <a:p>
            <a:pPr>
              <a:buNone/>
            </a:pPr>
            <a:r>
              <a:rPr lang="sr-Latn-RS" dirty="0" smtClean="0"/>
              <a:t>-</a:t>
            </a:r>
            <a:r>
              <a:rPr lang="en-US" dirty="0" smtClean="0"/>
              <a:t> </a:t>
            </a:r>
            <a:r>
              <a:rPr lang="sr-Latn-RS" dirty="0" smtClean="0"/>
              <a:t>S</a:t>
            </a:r>
            <a:r>
              <a:rPr lang="en-US" dirty="0" err="1" smtClean="0"/>
              <a:t>etting</a:t>
            </a:r>
            <a:r>
              <a:rPr lang="en-US" dirty="0" smtClean="0"/>
              <a:t> </a:t>
            </a:r>
            <a:r>
              <a:rPr lang="sr-Latn-RS" dirty="0" smtClean="0"/>
              <a:t>web</a:t>
            </a:r>
            <a:r>
              <a:rPr lang="en-US" dirty="0" smtClean="0"/>
              <a:t>site " Build with tree ";</a:t>
            </a:r>
            <a:endParaRPr lang="sr-Latn-RS" dirty="0" smtClean="0"/>
          </a:p>
          <a:p>
            <a:pPr>
              <a:buNone/>
            </a:pPr>
            <a:r>
              <a:rPr lang="sr-Latn-RS" dirty="0" smtClean="0"/>
              <a:t>-M</a:t>
            </a:r>
            <a:r>
              <a:rPr lang="en-US" dirty="0" err="1" smtClean="0"/>
              <a:t>ultilateral</a:t>
            </a:r>
            <a:r>
              <a:rPr lang="en-US" dirty="0" smtClean="0"/>
              <a:t> and bilateral agreements and memoranda of cooperation at regional and European level (in  the 2013th – with</a:t>
            </a:r>
            <a:r>
              <a:rPr lang="sr-Latn-RS" dirty="0" smtClean="0"/>
              <a:t>:</a:t>
            </a:r>
          </a:p>
          <a:p>
            <a:pPr>
              <a:buFontTx/>
              <a:buChar char="-"/>
            </a:pPr>
            <a:r>
              <a:rPr lang="en-US" dirty="0" smtClean="0"/>
              <a:t>Croatian wood </a:t>
            </a:r>
            <a:r>
              <a:rPr lang="sr-Latn-RS" dirty="0" smtClean="0"/>
              <a:t>C</a:t>
            </a:r>
            <a:r>
              <a:rPr lang="en-US" dirty="0" smtClean="0"/>
              <a:t>luster , </a:t>
            </a:r>
            <a:endParaRPr lang="sr-Latn-RS" dirty="0" smtClean="0"/>
          </a:p>
          <a:p>
            <a:pPr>
              <a:buFontTx/>
              <a:buChar char="-"/>
            </a:pPr>
            <a:r>
              <a:rPr lang="en-US" dirty="0" smtClean="0"/>
              <a:t> </a:t>
            </a:r>
            <a:r>
              <a:rPr lang="en-US" dirty="0" err="1" smtClean="0"/>
              <a:t>Holzcluster</a:t>
            </a:r>
            <a:r>
              <a:rPr lang="en-US" dirty="0" smtClean="0"/>
              <a:t> </a:t>
            </a:r>
            <a:r>
              <a:rPr lang="en-US" dirty="0" err="1" smtClean="0"/>
              <a:t>Steiermark</a:t>
            </a:r>
            <a:r>
              <a:rPr lang="en-US" dirty="0" smtClean="0"/>
              <a:t> GmbH ,</a:t>
            </a:r>
            <a:endParaRPr lang="sr-Latn-RS" dirty="0" smtClean="0"/>
          </a:p>
          <a:p>
            <a:pPr>
              <a:buFontTx/>
              <a:buChar char="-"/>
            </a:pPr>
            <a:r>
              <a:rPr lang="en-US" dirty="0" smtClean="0"/>
              <a:t> Faculty of Forestry in Belgrade )</a:t>
            </a:r>
            <a:r>
              <a:rPr lang="sr-Latn-RS" dirty="0" smtClean="0"/>
              <a:t>.</a:t>
            </a:r>
            <a:r>
              <a:rPr lang="en-US" dirty="0" smtClean="0"/>
              <a:t> </a:t>
            </a:r>
            <a:endParaRPr lang="en-US" dirty="0"/>
          </a:p>
        </p:txBody>
      </p:sp>
      <p:sp>
        <p:nvSpPr>
          <p:cNvPr id="11" name="Date Placeholder 10"/>
          <p:cNvSpPr>
            <a:spLocks noGrp="1"/>
          </p:cNvSpPr>
          <p:nvPr>
            <p:ph type="dt" sz="half" idx="10"/>
          </p:nvPr>
        </p:nvSpPr>
        <p:spPr/>
        <p:txBody>
          <a:bodyPr/>
          <a:lstStyle/>
          <a:p>
            <a:pPr algn="r"/>
            <a:fld id="{164F7A5A-581F-48A7-860F-1913AA41635E}" type="datetime1">
              <a:rPr lang="en-US" smtClean="0"/>
              <a:pPr algn="r"/>
              <a:t>3/10/2015</a:t>
            </a:fld>
            <a:endParaRPr lang="en-US"/>
          </a:p>
        </p:txBody>
      </p:sp>
      <p:pic>
        <p:nvPicPr>
          <p:cNvPr id="8194" name="Picture 2" descr="C:\Users\Agencijas\Desktop\references.jpg"/>
          <p:cNvPicPr>
            <a:picLocks noChangeAspect="1" noChangeArrowheads="1"/>
          </p:cNvPicPr>
          <p:nvPr/>
        </p:nvPicPr>
        <p:blipFill>
          <a:blip r:embed="rId2"/>
          <a:srcRect/>
          <a:stretch>
            <a:fillRect/>
          </a:stretch>
        </p:blipFill>
        <p:spPr bwMode="auto">
          <a:xfrm>
            <a:off x="6357950" y="0"/>
            <a:ext cx="2286000" cy="1676401"/>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sr-Latn-RS" dirty="0" smtClean="0"/>
              <a:t>References</a:t>
            </a:r>
            <a:endParaRPr lang="en-US" dirty="0"/>
          </a:p>
        </p:txBody>
      </p:sp>
      <p:sp>
        <p:nvSpPr>
          <p:cNvPr id="13" name="Content Placeholder 12"/>
          <p:cNvSpPr>
            <a:spLocks noGrp="1"/>
          </p:cNvSpPr>
          <p:nvPr>
            <p:ph idx="1"/>
          </p:nvPr>
        </p:nvSpPr>
        <p:spPr>
          <a:xfrm>
            <a:off x="500034" y="1714489"/>
            <a:ext cx="8286808" cy="4000527"/>
          </a:xfrm>
        </p:spPr>
        <p:txBody>
          <a:bodyPr>
            <a:normAutofit fontScale="62500" lnSpcReduction="20000"/>
          </a:bodyPr>
          <a:lstStyle/>
          <a:p>
            <a:r>
              <a:rPr lang="en-US" dirty="0" smtClean="0"/>
              <a:t>subcontractor to European project IDWOOD - 2013th and 2014 ; </a:t>
            </a:r>
            <a:endParaRPr lang="sr-Latn-RS" dirty="0" smtClean="0"/>
          </a:p>
          <a:p>
            <a:r>
              <a:rPr lang="en-US" dirty="0" smtClean="0"/>
              <a:t>membership in the Working group of the European project  EVLIA - 2013</a:t>
            </a:r>
            <a:r>
              <a:rPr lang="en-US" dirty="0" smtClean="0"/>
              <a:t>.</a:t>
            </a:r>
            <a:r>
              <a:rPr lang="sr-Latn-RS" dirty="0" smtClean="0"/>
              <a:t> i </a:t>
            </a:r>
            <a:r>
              <a:rPr lang="en-US" dirty="0" smtClean="0"/>
              <a:t>2014.godine </a:t>
            </a:r>
            <a:r>
              <a:rPr lang="en-US" dirty="0" smtClean="0"/>
              <a:t>;</a:t>
            </a:r>
            <a:endParaRPr lang="sr-Latn-RS" dirty="0" smtClean="0"/>
          </a:p>
          <a:p>
            <a:r>
              <a:rPr lang="en-US" dirty="0" smtClean="0"/>
              <a:t> organization of professional courses in the field of work in the timber industry </a:t>
            </a:r>
            <a:r>
              <a:rPr lang="sr-Latn-RS" dirty="0" smtClean="0"/>
              <a:t>;</a:t>
            </a:r>
          </a:p>
          <a:p>
            <a:r>
              <a:rPr lang="en-US" dirty="0" smtClean="0"/>
              <a:t> organizing product presentations and technical procedures for domestic and foreign companies whose production program related to the timber industry </a:t>
            </a:r>
            <a:r>
              <a:rPr lang="sr-Latn-RS" dirty="0" smtClean="0"/>
              <a:t>;</a:t>
            </a:r>
            <a:r>
              <a:rPr lang="en-US" dirty="0" smtClean="0"/>
              <a:t> </a:t>
            </a:r>
            <a:endParaRPr lang="sr-Latn-RS" dirty="0" smtClean="0"/>
          </a:p>
          <a:p>
            <a:r>
              <a:rPr lang="en-US" dirty="0" smtClean="0"/>
              <a:t>training</a:t>
            </a:r>
            <a:r>
              <a:rPr lang="sr-Latn-RS" dirty="0" smtClean="0"/>
              <a:t>s</a:t>
            </a:r>
            <a:r>
              <a:rPr lang="en-US" dirty="0" smtClean="0"/>
              <a:t> and implementation FSC , COC and other standards</a:t>
            </a:r>
            <a:r>
              <a:rPr lang="sr-Latn-RS" dirty="0" smtClean="0"/>
              <a:t>;</a:t>
            </a:r>
          </a:p>
          <a:p>
            <a:r>
              <a:rPr lang="en-US" dirty="0" smtClean="0"/>
              <a:t> agreement on joint  activities with SIPPO -Switzerland Organization for the Promotion of Imports to Switzerland and the EU, within which were organized various educational and commercial activities whose starting point was common interest between domestic exporters - Swiss and European exporters.</a:t>
            </a:r>
            <a:endParaRPr lang="en-US" dirty="0"/>
          </a:p>
        </p:txBody>
      </p:sp>
      <p:sp>
        <p:nvSpPr>
          <p:cNvPr id="11" name="Date Placeholder 10"/>
          <p:cNvSpPr>
            <a:spLocks noGrp="1"/>
          </p:cNvSpPr>
          <p:nvPr>
            <p:ph type="dt" sz="half" idx="10"/>
          </p:nvPr>
        </p:nvSpPr>
        <p:spPr/>
        <p:txBody>
          <a:bodyPr/>
          <a:lstStyle/>
          <a:p>
            <a:pPr algn="r"/>
            <a:fld id="{164F7A5A-581F-48A7-860F-1913AA41635E}" type="datetime1">
              <a:rPr lang="en-US" smtClean="0"/>
              <a:pPr algn="r"/>
              <a:t>3/10/2015</a:t>
            </a:fld>
            <a:endParaRPr lang="en-US"/>
          </a:p>
        </p:txBody>
      </p:sp>
      <p:pic>
        <p:nvPicPr>
          <p:cNvPr id="9218" name="Picture 2" descr="C:\Users\Agencijas\Desktop\references.jpg"/>
          <p:cNvPicPr>
            <a:picLocks noChangeAspect="1" noChangeArrowheads="1"/>
          </p:cNvPicPr>
          <p:nvPr/>
        </p:nvPicPr>
        <p:blipFill>
          <a:blip r:embed="rId2"/>
          <a:srcRect/>
          <a:stretch>
            <a:fillRect/>
          </a:stretch>
        </p:blipFill>
        <p:spPr bwMode="auto">
          <a:xfrm>
            <a:off x="6858000" y="0"/>
            <a:ext cx="2286000" cy="1676401"/>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fontScale="90000"/>
          </a:bodyPr>
          <a:lstStyle/>
          <a:p>
            <a:r>
              <a:rPr lang="sr-Latn-RS" dirty="0" smtClean="0"/>
              <a:t>Signed cooperation agreements</a:t>
            </a:r>
            <a:br>
              <a:rPr lang="sr-Latn-RS" dirty="0" smtClean="0"/>
            </a:br>
            <a:endParaRPr lang="en-US" dirty="0"/>
          </a:p>
        </p:txBody>
      </p:sp>
      <p:sp>
        <p:nvSpPr>
          <p:cNvPr id="13" name="Content Placeholder 12"/>
          <p:cNvSpPr>
            <a:spLocks noGrp="1"/>
          </p:cNvSpPr>
          <p:nvPr>
            <p:ph idx="1"/>
          </p:nvPr>
        </p:nvSpPr>
        <p:spPr>
          <a:xfrm>
            <a:off x="457200" y="1600201"/>
            <a:ext cx="8229600" cy="4114816"/>
          </a:xfrm>
        </p:spPr>
        <p:txBody>
          <a:bodyPr>
            <a:normAutofit fontScale="85000" lnSpcReduction="20000"/>
          </a:bodyPr>
          <a:lstStyle/>
          <a:p>
            <a:r>
              <a:rPr lang="en-US" dirty="0" smtClean="0"/>
              <a:t>SGS- The world's leading inspection, verification, testing and certification company;</a:t>
            </a:r>
          </a:p>
          <a:p>
            <a:r>
              <a:rPr lang="en-US" dirty="0" smtClean="0"/>
              <a:t>SIPPO-Swiss Import Promotion Organization in Switzerland and the EU;</a:t>
            </a:r>
          </a:p>
          <a:p>
            <a:r>
              <a:rPr lang="en-US" dirty="0" smtClean="0"/>
              <a:t>-Cluster House ltd.</a:t>
            </a:r>
          </a:p>
          <a:p>
            <a:r>
              <a:rPr lang="en-US" dirty="0" smtClean="0"/>
              <a:t>- Balkan cluster networks;</a:t>
            </a:r>
          </a:p>
          <a:p>
            <a:r>
              <a:rPr lang="en-US" dirty="0" smtClean="0"/>
              <a:t>-Croatian Wood cluster;</a:t>
            </a:r>
          </a:p>
          <a:p>
            <a:r>
              <a:rPr lang="en-US" dirty="0" smtClean="0"/>
              <a:t>-</a:t>
            </a:r>
            <a:r>
              <a:rPr lang="en-US" dirty="0" err="1" smtClean="0"/>
              <a:t>Holzcluster</a:t>
            </a:r>
            <a:r>
              <a:rPr lang="en-US" dirty="0" smtClean="0"/>
              <a:t> </a:t>
            </a:r>
            <a:r>
              <a:rPr lang="en-US" dirty="0" err="1" smtClean="0"/>
              <a:t>Steiermark</a:t>
            </a:r>
            <a:r>
              <a:rPr lang="en-US" dirty="0" smtClean="0"/>
              <a:t> GmbH;</a:t>
            </a:r>
          </a:p>
          <a:p>
            <a:r>
              <a:rPr lang="en-US" dirty="0" smtClean="0"/>
              <a:t>-Faculty of Forestry- Belgrade University;</a:t>
            </a:r>
          </a:p>
          <a:p>
            <a:r>
              <a:rPr lang="en-US" dirty="0" smtClean="0"/>
              <a:t>-</a:t>
            </a:r>
            <a:r>
              <a:rPr lang="en-US" dirty="0" err="1" smtClean="0"/>
              <a:t>DrvoArt</a:t>
            </a:r>
            <a:r>
              <a:rPr lang="en-US" dirty="0" smtClean="0"/>
              <a:t>-Medium vocational schools Belgrade.</a:t>
            </a:r>
          </a:p>
          <a:p>
            <a:endParaRPr lang="en-US" dirty="0"/>
          </a:p>
        </p:txBody>
      </p:sp>
      <p:sp>
        <p:nvSpPr>
          <p:cNvPr id="11" name="Date Placeholder 10"/>
          <p:cNvSpPr>
            <a:spLocks noGrp="1"/>
          </p:cNvSpPr>
          <p:nvPr>
            <p:ph type="dt" sz="half" idx="10"/>
          </p:nvPr>
        </p:nvSpPr>
        <p:spPr/>
        <p:txBody>
          <a:bodyPr/>
          <a:lstStyle/>
          <a:p>
            <a:pPr algn="r"/>
            <a:fld id="{164F7A5A-581F-48A7-860F-1913AA41635E}" type="datetime1">
              <a:rPr lang="en-US" smtClean="0"/>
              <a:pPr algn="r"/>
              <a:t>3/10/2015</a:t>
            </a:fld>
            <a:endParaRPr lang="en-US"/>
          </a:p>
        </p:txBody>
      </p:sp>
      <p:pic>
        <p:nvPicPr>
          <p:cNvPr id="10242" name="Picture 2" descr="C:\Users\Agencijas\Desktop\unnamed.jpg"/>
          <p:cNvPicPr>
            <a:picLocks noChangeAspect="1" noChangeArrowheads="1"/>
          </p:cNvPicPr>
          <p:nvPr/>
        </p:nvPicPr>
        <p:blipFill>
          <a:blip r:embed="rId2"/>
          <a:srcRect/>
          <a:stretch>
            <a:fillRect/>
          </a:stretch>
        </p:blipFill>
        <p:spPr bwMode="auto">
          <a:xfrm>
            <a:off x="5643570" y="3000372"/>
            <a:ext cx="2666993" cy="1500198"/>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fontScale="90000"/>
          </a:bodyPr>
          <a:lstStyle/>
          <a:p>
            <a:r>
              <a:rPr lang="en-US" b="1" dirty="0" smtClean="0"/>
              <a:t> </a:t>
            </a:r>
            <a:r>
              <a:rPr lang="sr-Latn-RS" b="1" dirty="0" smtClean="0"/>
              <a:t>P</a:t>
            </a:r>
            <a:r>
              <a:rPr lang="en-US" b="1" dirty="0" err="1" smtClean="0"/>
              <a:t>roject</a:t>
            </a:r>
            <a:r>
              <a:rPr lang="en-US" b="1" dirty="0" smtClean="0"/>
              <a:t> activities in which we are interested to participate</a:t>
            </a:r>
            <a:r>
              <a:rPr lang="en-US" dirty="0" smtClean="0"/>
              <a:t> :</a:t>
            </a:r>
            <a:endParaRPr lang="en-US" dirty="0"/>
          </a:p>
        </p:txBody>
      </p:sp>
      <p:sp>
        <p:nvSpPr>
          <p:cNvPr id="13" name="Content Placeholder 12"/>
          <p:cNvSpPr>
            <a:spLocks noGrp="1"/>
          </p:cNvSpPr>
          <p:nvPr>
            <p:ph idx="1"/>
          </p:nvPr>
        </p:nvSpPr>
        <p:spPr>
          <a:xfrm>
            <a:off x="457200" y="1600201"/>
            <a:ext cx="8229600" cy="4186254"/>
          </a:xfrm>
        </p:spPr>
        <p:txBody>
          <a:bodyPr>
            <a:normAutofit fontScale="92500"/>
          </a:bodyPr>
          <a:lstStyle/>
          <a:p>
            <a:r>
              <a:rPr lang="en-US" dirty="0" smtClean="0"/>
              <a:t>The development of wood industry clusters ;</a:t>
            </a:r>
          </a:p>
          <a:p>
            <a:r>
              <a:rPr lang="en-US" dirty="0" smtClean="0"/>
              <a:t> </a:t>
            </a:r>
            <a:r>
              <a:rPr lang="sr-Latn-RS" dirty="0" smtClean="0"/>
              <a:t>A</a:t>
            </a:r>
            <a:r>
              <a:rPr lang="en-US" dirty="0" err="1" smtClean="0"/>
              <a:t>dditional</a:t>
            </a:r>
            <a:r>
              <a:rPr lang="en-US" dirty="0" smtClean="0"/>
              <a:t> training of staff for the wood industry - information, development and application of new technology and design to create a skilled labor force to work in the wood sector ;</a:t>
            </a:r>
          </a:p>
          <a:p>
            <a:r>
              <a:rPr lang="sr-Latn-RS" dirty="0" smtClean="0"/>
              <a:t>A</a:t>
            </a:r>
            <a:r>
              <a:rPr lang="en-US" dirty="0" err="1" smtClean="0"/>
              <a:t>pplication</a:t>
            </a:r>
            <a:r>
              <a:rPr lang="en-US" dirty="0" smtClean="0"/>
              <a:t> of the algorithm to estimate the value of intellectual property in the wood industry.</a:t>
            </a:r>
          </a:p>
          <a:p>
            <a:pPr>
              <a:buNone/>
            </a:pPr>
            <a:endParaRPr lang="en-US" dirty="0"/>
          </a:p>
        </p:txBody>
      </p:sp>
      <p:sp>
        <p:nvSpPr>
          <p:cNvPr id="11" name="Date Placeholder 10"/>
          <p:cNvSpPr>
            <a:spLocks noGrp="1"/>
          </p:cNvSpPr>
          <p:nvPr>
            <p:ph type="dt" sz="half" idx="10"/>
          </p:nvPr>
        </p:nvSpPr>
        <p:spPr/>
        <p:txBody>
          <a:bodyPr/>
          <a:lstStyle/>
          <a:p>
            <a:pPr algn="r"/>
            <a:fld id="{164F7A5A-581F-48A7-860F-1913AA41635E}" type="datetime1">
              <a:rPr lang="en-US" smtClean="0"/>
              <a:pPr algn="r"/>
              <a:t>3/10/2015</a:t>
            </a:fld>
            <a:endParaRPr lang="en-US"/>
          </a:p>
        </p:txBody>
      </p:sp>
      <p:pic>
        <p:nvPicPr>
          <p:cNvPr id="11267" name="Picture 3" descr="C:\Users\Agencijas\Desktop\2.jpg"/>
          <p:cNvPicPr>
            <a:picLocks noChangeAspect="1" noChangeArrowheads="1"/>
          </p:cNvPicPr>
          <p:nvPr/>
        </p:nvPicPr>
        <p:blipFill>
          <a:blip r:embed="rId2"/>
          <a:srcRect/>
          <a:stretch>
            <a:fillRect/>
          </a:stretch>
        </p:blipFill>
        <p:spPr bwMode="auto">
          <a:xfrm>
            <a:off x="7358082" y="857232"/>
            <a:ext cx="1595438" cy="78581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2"/>
          <p:cNvSpPr>
            <a:spLocks noGrp="1"/>
          </p:cNvSpPr>
          <p:nvPr>
            <p:ph type="title"/>
          </p:nvPr>
        </p:nvSpPr>
        <p:spPr/>
        <p:txBody>
          <a:bodyPr>
            <a:normAutofit/>
          </a:bodyPr>
          <a:lstStyle>
            <a:extLst/>
          </a:lstStyle>
          <a:p>
            <a:endParaRPr lang="en-US" dirty="0"/>
          </a:p>
        </p:txBody>
      </p:sp>
      <p:sp>
        <p:nvSpPr>
          <p:cNvPr id="18" name="Text Placeholder 17"/>
          <p:cNvSpPr>
            <a:spLocks noGrp="1"/>
          </p:cNvSpPr>
          <p:nvPr>
            <p:ph type="body" sz="quarter" idx="13"/>
          </p:nvPr>
        </p:nvSpPr>
        <p:spPr>
          <a:xfrm>
            <a:off x="4214810" y="381000"/>
            <a:ext cx="4167190" cy="761984"/>
          </a:xfrm>
          <a:solidFill>
            <a:schemeClr val="bg1"/>
          </a:solidFill>
        </p:spPr>
        <p:txBody>
          <a:bodyPr>
            <a:normAutofit/>
          </a:bodyPr>
          <a:lstStyle/>
          <a:p>
            <a:endParaRPr lang="en-US" dirty="0"/>
          </a:p>
        </p:txBody>
      </p:sp>
      <p:graphicFrame>
        <p:nvGraphicFramePr>
          <p:cNvPr id="26" name="Content Placeholder 25"/>
          <p:cNvGraphicFramePr>
            <a:graphicFrameLocks noGrp="1"/>
          </p:cNvGraphicFramePr>
          <p:nvPr>
            <p:ph sz="quarter" idx="15"/>
          </p:nvPr>
        </p:nvGraphicFramePr>
        <p:xfrm>
          <a:off x="4416425" y="1500174"/>
          <a:ext cx="3962400" cy="42148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 name="Text Placeholder 18"/>
          <p:cNvSpPr>
            <a:spLocks noGrp="1"/>
          </p:cNvSpPr>
          <p:nvPr>
            <p:ph type="body" sz="quarter" idx="14"/>
          </p:nvPr>
        </p:nvSpPr>
        <p:spPr>
          <a:xfrm>
            <a:off x="304800" y="285728"/>
            <a:ext cx="8339166" cy="1285884"/>
          </a:xfrm>
          <a:solidFill>
            <a:schemeClr val="bg1"/>
          </a:solidFill>
          <a:ln>
            <a:noFill/>
          </a:ln>
        </p:spPr>
        <p:txBody>
          <a:bodyPr>
            <a:normAutofit fontScale="40000" lnSpcReduction="20000"/>
          </a:bodyPr>
          <a:lstStyle/>
          <a:p>
            <a:pPr algn="ctr">
              <a:buNone/>
            </a:pPr>
            <a:r>
              <a:rPr lang="sr-Latn-RS" sz="13500" b="0" dirty="0" smtClean="0">
                <a:solidFill>
                  <a:schemeClr val="tx1"/>
                </a:solidFill>
              </a:rPr>
              <a:t>Članstvo </a:t>
            </a:r>
          </a:p>
          <a:p>
            <a:pPr algn="ctr">
              <a:buNone/>
            </a:pPr>
            <a:r>
              <a:rPr lang="sr-Latn-RS" sz="4800" b="0" dirty="0" smtClean="0">
                <a:solidFill>
                  <a:schemeClr val="tx1"/>
                </a:solidFill>
              </a:rPr>
              <a:t> </a:t>
            </a:r>
            <a:r>
              <a:rPr lang="en-US" sz="4800" b="0" dirty="0" err="1" smtClean="0">
                <a:solidFill>
                  <a:schemeClr val="tx1"/>
                </a:solidFill>
              </a:rPr>
              <a:t>sve</a:t>
            </a:r>
            <a:r>
              <a:rPr lang="en-US" sz="4800" b="0" dirty="0" smtClean="0">
                <a:solidFill>
                  <a:schemeClr val="tx1"/>
                </a:solidFill>
              </a:rPr>
              <a:t> </a:t>
            </a:r>
            <a:r>
              <a:rPr lang="en-US" sz="4800" b="0" dirty="0" err="1" smtClean="0">
                <a:solidFill>
                  <a:schemeClr val="tx1"/>
                </a:solidFill>
              </a:rPr>
              <a:t>oblasti</a:t>
            </a:r>
            <a:r>
              <a:rPr lang="en-US" sz="4800" b="0" dirty="0" smtClean="0">
                <a:solidFill>
                  <a:schemeClr val="tx1"/>
                </a:solidFill>
              </a:rPr>
              <a:t> u </a:t>
            </a:r>
            <a:r>
              <a:rPr lang="en-US" sz="4800" b="0" dirty="0" err="1" smtClean="0">
                <a:solidFill>
                  <a:schemeClr val="tx1"/>
                </a:solidFill>
              </a:rPr>
              <a:t>vezi</a:t>
            </a:r>
            <a:r>
              <a:rPr lang="en-US" sz="4800" b="0" dirty="0" smtClean="0">
                <a:solidFill>
                  <a:schemeClr val="tx1"/>
                </a:solidFill>
              </a:rPr>
              <a:t> </a:t>
            </a:r>
            <a:r>
              <a:rPr lang="en-US" sz="4800" b="0" dirty="0" err="1" smtClean="0">
                <a:solidFill>
                  <a:schemeClr val="tx1"/>
                </a:solidFill>
              </a:rPr>
              <a:t>sa</a:t>
            </a:r>
            <a:r>
              <a:rPr lang="en-US" sz="4800" b="0" dirty="0" smtClean="0">
                <a:solidFill>
                  <a:schemeClr val="tx1"/>
                </a:solidFill>
              </a:rPr>
              <a:t> </a:t>
            </a:r>
            <a:r>
              <a:rPr lang="en-US" sz="4800" b="0" dirty="0" err="1" smtClean="0">
                <a:solidFill>
                  <a:schemeClr val="tx1"/>
                </a:solidFill>
              </a:rPr>
              <a:t>drvnom</a:t>
            </a:r>
            <a:r>
              <a:rPr lang="en-US" sz="4800" b="0" dirty="0" smtClean="0">
                <a:solidFill>
                  <a:schemeClr val="tx1"/>
                </a:solidFill>
              </a:rPr>
              <a:t> </a:t>
            </a:r>
            <a:r>
              <a:rPr lang="en-US" sz="4800" b="0" dirty="0" err="1" smtClean="0">
                <a:solidFill>
                  <a:schemeClr val="tx1"/>
                </a:solidFill>
              </a:rPr>
              <a:t>industrijom</a:t>
            </a:r>
            <a:r>
              <a:rPr lang="sr-Latn-RS" sz="4800" b="0" dirty="0" smtClean="0">
                <a:solidFill>
                  <a:schemeClr val="tx1"/>
                </a:solidFill>
              </a:rPr>
              <a:t>:</a:t>
            </a:r>
            <a:r>
              <a:rPr lang="en-US" sz="4800" b="0" dirty="0" smtClean="0">
                <a:solidFill>
                  <a:schemeClr val="tx1"/>
                </a:solidFill>
              </a:rPr>
              <a:t> </a:t>
            </a:r>
            <a:r>
              <a:rPr lang="en-US" sz="4800" b="0" dirty="0" err="1" smtClean="0">
                <a:solidFill>
                  <a:schemeClr val="tx1"/>
                </a:solidFill>
              </a:rPr>
              <a:t>istraživanj</a:t>
            </a:r>
            <a:r>
              <a:rPr lang="sr-Latn-RS" sz="4800" b="0" dirty="0" smtClean="0">
                <a:solidFill>
                  <a:schemeClr val="tx1"/>
                </a:solidFill>
              </a:rPr>
              <a:t>e,  </a:t>
            </a:r>
            <a:r>
              <a:rPr lang="en-US" sz="4800" b="0" dirty="0" err="1" smtClean="0">
                <a:solidFill>
                  <a:schemeClr val="tx1"/>
                </a:solidFill>
              </a:rPr>
              <a:t>projektovanj</a:t>
            </a:r>
            <a:r>
              <a:rPr lang="sr-Latn-RS" sz="4800" b="0" dirty="0" smtClean="0">
                <a:solidFill>
                  <a:schemeClr val="tx1"/>
                </a:solidFill>
              </a:rPr>
              <a:t>e,</a:t>
            </a:r>
            <a:r>
              <a:rPr lang="en-US" sz="4800" b="0" dirty="0" smtClean="0">
                <a:solidFill>
                  <a:schemeClr val="tx1"/>
                </a:solidFill>
              </a:rPr>
              <a:t> </a:t>
            </a:r>
            <a:r>
              <a:rPr lang="en-US" sz="4800" b="0" dirty="0" err="1" smtClean="0">
                <a:solidFill>
                  <a:schemeClr val="tx1"/>
                </a:solidFill>
              </a:rPr>
              <a:t>dizajn</a:t>
            </a:r>
            <a:r>
              <a:rPr lang="en-US" sz="4800" b="0" dirty="0" smtClean="0">
                <a:solidFill>
                  <a:schemeClr val="tx1"/>
                </a:solidFill>
              </a:rPr>
              <a:t>, </a:t>
            </a:r>
            <a:r>
              <a:rPr lang="en-US" sz="4800" b="0" dirty="0" err="1" smtClean="0">
                <a:solidFill>
                  <a:schemeClr val="tx1"/>
                </a:solidFill>
              </a:rPr>
              <a:t>proizvodnj</a:t>
            </a:r>
            <a:r>
              <a:rPr lang="sr-Latn-RS" sz="4800" b="0" dirty="0" smtClean="0">
                <a:solidFill>
                  <a:schemeClr val="tx1"/>
                </a:solidFill>
              </a:rPr>
              <a:t>a</a:t>
            </a:r>
            <a:r>
              <a:rPr lang="en-US" sz="4800" b="0" dirty="0" smtClean="0">
                <a:solidFill>
                  <a:schemeClr val="tx1"/>
                </a:solidFill>
              </a:rPr>
              <a:t>, </a:t>
            </a:r>
            <a:r>
              <a:rPr lang="en-US" sz="4800" b="0" dirty="0" err="1" smtClean="0">
                <a:solidFill>
                  <a:schemeClr val="tx1"/>
                </a:solidFill>
              </a:rPr>
              <a:t>trgovin</a:t>
            </a:r>
            <a:r>
              <a:rPr lang="sr-Latn-RS" sz="4800" b="0" dirty="0" smtClean="0">
                <a:solidFill>
                  <a:schemeClr val="tx1"/>
                </a:solidFill>
              </a:rPr>
              <a:t>a,  </a:t>
            </a:r>
            <a:r>
              <a:rPr lang="en-US" sz="4800" b="0" dirty="0" err="1" smtClean="0">
                <a:solidFill>
                  <a:schemeClr val="tx1"/>
                </a:solidFill>
              </a:rPr>
              <a:t>sertifikacije</a:t>
            </a:r>
            <a:r>
              <a:rPr lang="en-US" sz="4800" b="0" dirty="0" smtClean="0">
                <a:solidFill>
                  <a:schemeClr val="tx1"/>
                </a:solidFill>
              </a:rPr>
              <a:t> i </a:t>
            </a:r>
            <a:r>
              <a:rPr lang="en-US" sz="4800" b="0" dirty="0" err="1" smtClean="0">
                <a:solidFill>
                  <a:schemeClr val="tx1"/>
                </a:solidFill>
              </a:rPr>
              <a:t>konsalting</a:t>
            </a:r>
            <a:r>
              <a:rPr lang="en-US" sz="4800" b="0" dirty="0" smtClean="0">
                <a:solidFill>
                  <a:schemeClr val="tx1"/>
                </a:solidFill>
              </a:rPr>
              <a:t> </a:t>
            </a:r>
            <a:r>
              <a:rPr lang="en-US" sz="4800" b="0" dirty="0" err="1" smtClean="0">
                <a:solidFill>
                  <a:schemeClr val="tx1"/>
                </a:solidFill>
              </a:rPr>
              <a:t>uslug</a:t>
            </a:r>
            <a:r>
              <a:rPr lang="sr-Latn-RS" sz="4800" b="0" dirty="0" smtClean="0">
                <a:solidFill>
                  <a:schemeClr val="tx1"/>
                </a:solidFill>
              </a:rPr>
              <a:t>e</a:t>
            </a:r>
            <a:r>
              <a:rPr lang="en-US" sz="4800" b="0" dirty="0" smtClean="0">
                <a:solidFill>
                  <a:schemeClr val="tx1"/>
                </a:solidFill>
              </a:rPr>
              <a:t>.</a:t>
            </a:r>
          </a:p>
          <a:p>
            <a:endParaRPr lang="sr-Latn-RS" sz="4800" i="1" dirty="0" smtClean="0">
              <a:solidFill>
                <a:srgbClr val="FF0000"/>
              </a:solidFill>
            </a:endParaRPr>
          </a:p>
          <a:p>
            <a:endParaRPr lang="en-US" dirty="0">
              <a:solidFill>
                <a:srgbClr val="FF0000"/>
              </a:solidFill>
            </a:endParaRPr>
          </a:p>
        </p:txBody>
      </p:sp>
      <p:sp>
        <p:nvSpPr>
          <p:cNvPr id="21" name="Content Placeholder 20"/>
          <p:cNvSpPr>
            <a:spLocks noGrp="1"/>
          </p:cNvSpPr>
          <p:nvPr>
            <p:ph sz="quarter" idx="16"/>
          </p:nvPr>
        </p:nvSpPr>
        <p:spPr>
          <a:xfrm>
            <a:off x="304800" y="1785926"/>
            <a:ext cx="3962400" cy="500066"/>
          </a:xfrm>
          <a:solidFill>
            <a:schemeClr val="bg1"/>
          </a:solidFill>
        </p:spPr>
        <p:txBody>
          <a:bodyPr>
            <a:normAutofit fontScale="92500" lnSpcReduction="20000"/>
          </a:bodyPr>
          <a:lstStyle/>
          <a:p>
            <a:r>
              <a:rPr lang="en-US" dirty="0" smtClean="0"/>
              <a:t>F</a:t>
            </a:r>
            <a:r>
              <a:rPr lang="sr-Latn-RS" dirty="0" smtClean="0"/>
              <a:t>izička lica</a:t>
            </a:r>
            <a:endParaRPr lang="en-US" dirty="0"/>
          </a:p>
        </p:txBody>
      </p:sp>
      <p:sp>
        <p:nvSpPr>
          <p:cNvPr id="23" name="Content Placeholder 22"/>
          <p:cNvSpPr>
            <a:spLocks noGrp="1"/>
          </p:cNvSpPr>
          <p:nvPr>
            <p:ph sz="quarter" idx="18"/>
          </p:nvPr>
        </p:nvSpPr>
        <p:spPr>
          <a:xfrm>
            <a:off x="301752" y="2786058"/>
            <a:ext cx="3962400" cy="1000132"/>
          </a:xfrm>
        </p:spPr>
        <p:txBody>
          <a:bodyPr/>
          <a:lstStyle/>
          <a:p>
            <a:r>
              <a:rPr lang="sr-Latn-RS" dirty="0" smtClean="0"/>
              <a:t>Pravna lica</a:t>
            </a:r>
          </a:p>
          <a:p>
            <a:endParaRPr lang="en-US" dirty="0"/>
          </a:p>
        </p:txBody>
      </p:sp>
      <p:sp>
        <p:nvSpPr>
          <p:cNvPr id="25" name="Content Placeholder 24"/>
          <p:cNvSpPr>
            <a:spLocks noGrp="1"/>
          </p:cNvSpPr>
          <p:nvPr>
            <p:ph sz="quarter" idx="20"/>
          </p:nvPr>
        </p:nvSpPr>
        <p:spPr>
          <a:xfrm>
            <a:off x="304800" y="4520184"/>
            <a:ext cx="3962400" cy="1194832"/>
          </a:xfrm>
        </p:spPr>
        <p:txBody>
          <a:bodyPr/>
          <a:lstStyle/>
          <a:p>
            <a:r>
              <a:rPr lang="sr-Latn-RS" dirty="0" smtClean="0"/>
              <a:t>Institucije</a:t>
            </a:r>
          </a:p>
          <a:p>
            <a:endParaRPr lang="en-US" dirty="0"/>
          </a:p>
        </p:txBody>
      </p:sp>
      <p:sp>
        <p:nvSpPr>
          <p:cNvPr id="27" name="Date Placeholder 26"/>
          <p:cNvSpPr>
            <a:spLocks noGrp="1"/>
          </p:cNvSpPr>
          <p:nvPr>
            <p:ph type="dt" sz="half" idx="21"/>
          </p:nvPr>
        </p:nvSpPr>
        <p:spPr/>
        <p:txBody>
          <a:bodyPr/>
          <a:lstStyle/>
          <a:p>
            <a:pPr algn="r"/>
            <a:fld id="{EF6B34E7-EAEE-4E56-A013-20529D81B512}" type="datetime1">
              <a:rPr lang="en-US" smtClean="0"/>
              <a:pPr algn="r"/>
              <a:t>3/10/2015</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sr-Latn-RS" dirty="0" smtClean="0"/>
              <a:t>Contact</a:t>
            </a:r>
            <a:endParaRPr lang="en-US" dirty="0"/>
          </a:p>
        </p:txBody>
      </p:sp>
      <p:sp>
        <p:nvSpPr>
          <p:cNvPr id="13" name="Content Placeholder 12"/>
          <p:cNvSpPr>
            <a:spLocks noGrp="1"/>
          </p:cNvSpPr>
          <p:nvPr>
            <p:ph idx="1"/>
          </p:nvPr>
        </p:nvSpPr>
        <p:spPr/>
        <p:txBody>
          <a:bodyPr/>
          <a:lstStyle/>
          <a:p>
            <a:r>
              <a:rPr lang="de-DE" dirty="0"/>
              <a:t>Agencija za drvo d.o.o</a:t>
            </a:r>
            <a:r>
              <a:rPr lang="de-DE" dirty="0" smtClean="0"/>
              <a:t>.</a:t>
            </a:r>
            <a:endParaRPr lang="sr-Latn-RS" dirty="0" smtClean="0"/>
          </a:p>
          <a:p>
            <a:r>
              <a:rPr lang="de-DE" dirty="0" smtClean="0"/>
              <a:t> </a:t>
            </a:r>
            <a:r>
              <a:rPr lang="de-DE" dirty="0"/>
              <a:t>Visokog Stevana 43a, </a:t>
            </a:r>
            <a:r>
              <a:rPr lang="sr-Latn-RS" dirty="0" smtClean="0"/>
              <a:t>11000 </a:t>
            </a:r>
            <a:r>
              <a:rPr lang="de-DE" dirty="0" smtClean="0"/>
              <a:t>Beograd</a:t>
            </a:r>
            <a:r>
              <a:rPr lang="sr-Latn-RS" dirty="0" smtClean="0"/>
              <a:t>, Srbija</a:t>
            </a:r>
            <a:r>
              <a:rPr lang="de-DE" dirty="0" smtClean="0"/>
              <a:t> </a:t>
            </a:r>
            <a:r>
              <a:rPr lang="de-DE" dirty="0"/>
              <a:t>tel. +3812928602, </a:t>
            </a:r>
            <a:endParaRPr lang="sr-Latn-RS" dirty="0" smtClean="0"/>
          </a:p>
          <a:p>
            <a:r>
              <a:rPr lang="de-DE" dirty="0" smtClean="0"/>
              <a:t>mob</a:t>
            </a:r>
            <a:r>
              <a:rPr lang="de-DE" dirty="0"/>
              <a:t>:+381648212090; </a:t>
            </a:r>
            <a:r>
              <a:rPr lang="de-DE" u="sng" dirty="0">
                <a:hlinkClick r:id="rId2"/>
              </a:rPr>
              <a:t>office@agencijazadrvo.rs</a:t>
            </a:r>
            <a:r>
              <a:rPr lang="de-DE" dirty="0"/>
              <a:t>; </a:t>
            </a:r>
            <a:endParaRPr lang="sr-Latn-RS" dirty="0" smtClean="0"/>
          </a:p>
          <a:p>
            <a:r>
              <a:rPr lang="de-DE" u="sng" dirty="0" smtClean="0">
                <a:hlinkClick r:id="rId3"/>
              </a:rPr>
              <a:t>www.klasterdp.rs</a:t>
            </a:r>
            <a:r>
              <a:rPr lang="de-DE" dirty="0" smtClean="0"/>
              <a:t> </a:t>
            </a:r>
            <a:r>
              <a:rPr lang="de-DE" dirty="0"/>
              <a:t>.</a:t>
            </a:r>
            <a:endParaRPr lang="en-US" dirty="0"/>
          </a:p>
          <a:p>
            <a:pPr>
              <a:buNone/>
            </a:pPr>
            <a:endParaRPr lang="en-US" dirty="0"/>
          </a:p>
        </p:txBody>
      </p:sp>
      <p:sp>
        <p:nvSpPr>
          <p:cNvPr id="11" name="Date Placeholder 10"/>
          <p:cNvSpPr>
            <a:spLocks noGrp="1"/>
          </p:cNvSpPr>
          <p:nvPr>
            <p:ph type="dt" sz="half" idx="10"/>
          </p:nvPr>
        </p:nvSpPr>
        <p:spPr/>
        <p:txBody>
          <a:bodyPr/>
          <a:lstStyle/>
          <a:p>
            <a:pPr algn="r"/>
            <a:fld id="{164F7A5A-581F-48A7-860F-1913AA41635E}" type="datetime1">
              <a:rPr lang="en-US" smtClean="0"/>
              <a:pPr algn="r"/>
              <a:t>3/10/2015</a:t>
            </a:fld>
            <a:endParaRPr lang="en-US"/>
          </a:p>
        </p:txBody>
      </p:sp>
      <p:pic>
        <p:nvPicPr>
          <p:cNvPr id="12290" name="Picture 2" descr="C:\Users\Agencijas\Desktop\kontakt.jpg"/>
          <p:cNvPicPr>
            <a:picLocks noChangeAspect="1" noChangeArrowheads="1"/>
          </p:cNvPicPr>
          <p:nvPr/>
        </p:nvPicPr>
        <p:blipFill>
          <a:blip r:embed="rId4"/>
          <a:srcRect/>
          <a:stretch>
            <a:fillRect/>
          </a:stretch>
        </p:blipFill>
        <p:spPr bwMode="auto">
          <a:xfrm>
            <a:off x="5786446" y="2714620"/>
            <a:ext cx="2143125" cy="2143125"/>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3757626"/>
          </a:xfrm>
        </p:spPr>
        <p:txBody>
          <a:bodyPr/>
          <a:lstStyle/>
          <a:p>
            <a:pPr algn="ctr">
              <a:buNone/>
            </a:pPr>
            <a:r>
              <a:rPr lang="en-US" dirty="0" smtClean="0"/>
              <a:t>Thank you for your attention</a:t>
            </a:r>
            <a:r>
              <a:rPr lang="sr-Latn-RS" dirty="0" smtClean="0"/>
              <a:t> !</a:t>
            </a:r>
            <a:endParaRPr lang="en-US" dirty="0"/>
          </a:p>
        </p:txBody>
      </p:sp>
      <p:sp>
        <p:nvSpPr>
          <p:cNvPr id="4" name="Date Placeholder 3"/>
          <p:cNvSpPr>
            <a:spLocks noGrp="1"/>
          </p:cNvSpPr>
          <p:nvPr>
            <p:ph type="dt" sz="half" idx="10"/>
          </p:nvPr>
        </p:nvSpPr>
        <p:spPr/>
        <p:txBody>
          <a:bodyPr/>
          <a:lstStyle/>
          <a:p>
            <a:pPr algn="r"/>
            <a:fld id="{311C8D3E-A5C6-4211-96D0-5A10740D9C91}" type="datetime1">
              <a:rPr lang="en-US" smtClean="0"/>
              <a:pPr algn="r"/>
              <a:t>3/10/2015</a:t>
            </a:fld>
            <a:endParaRPr lang="en-US" sz="1000" dirty="0">
              <a:solidFill>
                <a:schemeClr val="tx1">
                  <a:tint val="65000"/>
                </a:schemeClr>
              </a:solidFill>
            </a:endParaRPr>
          </a:p>
        </p:txBody>
      </p:sp>
      <p:pic>
        <p:nvPicPr>
          <p:cNvPr id="13314" name="Picture 2" descr="C:\Users\Agencijas\Desktop\hvala.jpg"/>
          <p:cNvPicPr>
            <a:picLocks noChangeAspect="1" noChangeArrowheads="1"/>
          </p:cNvPicPr>
          <p:nvPr/>
        </p:nvPicPr>
        <p:blipFill>
          <a:blip r:embed="rId2"/>
          <a:srcRect/>
          <a:stretch>
            <a:fillRect/>
          </a:stretch>
        </p:blipFill>
        <p:spPr bwMode="auto">
          <a:xfrm>
            <a:off x="3700462" y="2286000"/>
            <a:ext cx="1743075" cy="2286000"/>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pPr algn="r"/>
            <a:fld id="{311C8D3E-A5C6-4211-96D0-5A10740D9C91}" type="datetime1">
              <a:rPr lang="en-US" smtClean="0"/>
              <a:pPr algn="r"/>
              <a:t>3/10/2015</a:t>
            </a:fld>
            <a:endParaRPr lang="en-US" sz="1000" dirty="0">
              <a:solidFill>
                <a:schemeClr val="tx1">
                  <a:tint val="65000"/>
                </a:schemeClr>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pPr algn="r"/>
            <a:fld id="{311C8D3E-A5C6-4211-96D0-5A10740D9C91}" type="datetime1">
              <a:rPr lang="en-US" smtClean="0"/>
              <a:pPr algn="r"/>
              <a:t>3/10/2015</a:t>
            </a:fld>
            <a:endParaRPr lang="en-US" sz="1000" dirty="0">
              <a:solidFill>
                <a:schemeClr val="tx1">
                  <a:tint val="65000"/>
                </a:schemeClr>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pPr algn="r"/>
            <a:fld id="{311C8D3E-A5C6-4211-96D0-5A10740D9C91}" type="datetime1">
              <a:rPr lang="en-US" smtClean="0"/>
              <a:pPr algn="r"/>
              <a:t>3/10/2015</a:t>
            </a:fld>
            <a:endParaRPr lang="en-US" sz="1000" dirty="0">
              <a:solidFill>
                <a:schemeClr val="tx1">
                  <a:tint val="6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
          <p:cNvSpPr>
            <a:spLocks noGrp="1"/>
          </p:cNvSpPr>
          <p:nvPr>
            <p:ph type="title"/>
          </p:nvPr>
        </p:nvSpPr>
        <p:spPr/>
        <p:txBody>
          <a:bodyPr>
            <a:normAutofit/>
          </a:bodyPr>
          <a:lstStyle>
            <a:extLst/>
          </a:lstStyle>
          <a:p>
            <a:r>
              <a:rPr lang="sr-Latn-RS" b="1" dirty="0" smtClean="0"/>
              <a:t>Institucije:</a:t>
            </a:r>
            <a:endParaRPr lang="en-US" b="1" dirty="0"/>
          </a:p>
        </p:txBody>
      </p:sp>
      <p:sp>
        <p:nvSpPr>
          <p:cNvPr id="27" name="Rectangle 8"/>
          <p:cNvSpPr>
            <a:spLocks noGrp="1"/>
          </p:cNvSpPr>
          <p:nvPr>
            <p:ph idx="1"/>
          </p:nvPr>
        </p:nvSpPr>
        <p:spPr/>
        <p:txBody>
          <a:bodyPr>
            <a:normAutofit/>
          </a:bodyPr>
          <a:lstStyle>
            <a:extLst/>
          </a:lstStyle>
          <a:p>
            <a:pPr marL="457200" indent="-228600">
              <a:buNone/>
            </a:pPr>
            <a:endParaRPr lang="en-US" dirty="0" smtClean="0"/>
          </a:p>
          <a:p>
            <a:pPr marL="457200" indent="-228600">
              <a:buFont typeface="+mj-lt"/>
              <a:buAutoNum type="arabicPeriod"/>
            </a:pPr>
            <a:endParaRPr lang="en-US" dirty="0" smtClean="0"/>
          </a:p>
          <a:p>
            <a:pPr>
              <a:buFont typeface="+mj-lt"/>
            </a:pPr>
            <a:endParaRPr lang="en-US" dirty="0" smtClean="0"/>
          </a:p>
        </p:txBody>
      </p:sp>
      <p:sp>
        <p:nvSpPr>
          <p:cNvPr id="15" name="Rectangle 6"/>
          <p:cNvSpPr>
            <a:spLocks noGrp="1"/>
          </p:cNvSpPr>
          <p:nvPr>
            <p:ph sz="quarter" idx="4294967295"/>
          </p:nvPr>
        </p:nvSpPr>
        <p:spPr>
          <a:xfrm rot="10800000" flipV="1">
            <a:off x="285720" y="1214422"/>
            <a:ext cx="8429684" cy="4000528"/>
          </a:xfrm>
        </p:spPr>
        <p:txBody>
          <a:bodyPr>
            <a:normAutofit fontScale="77500" lnSpcReduction="20000"/>
          </a:bodyPr>
          <a:lstStyle>
            <a:extLst/>
          </a:lstStyle>
          <a:p>
            <a:r>
              <a:rPr lang="en-US" dirty="0" smtClean="0"/>
              <a:t>Šumarski </a:t>
            </a:r>
            <a:r>
              <a:rPr lang="en-US" dirty="0" err="1" smtClean="0"/>
              <a:t>fakultet</a:t>
            </a:r>
            <a:endParaRPr lang="sr-Latn-RS" dirty="0" smtClean="0"/>
          </a:p>
          <a:p>
            <a:r>
              <a:rPr lang="en-US" dirty="0" smtClean="0"/>
              <a:t> </a:t>
            </a:r>
            <a:r>
              <a:rPr lang="en-US" dirty="0" err="1"/>
              <a:t>Arhitektonski</a:t>
            </a:r>
            <a:r>
              <a:rPr lang="en-US" dirty="0"/>
              <a:t> </a:t>
            </a:r>
            <a:r>
              <a:rPr lang="en-US" dirty="0" err="1" smtClean="0"/>
              <a:t>fakultet</a:t>
            </a:r>
            <a:endParaRPr lang="sr-Latn-RS" dirty="0" smtClean="0"/>
          </a:p>
          <a:p>
            <a:r>
              <a:rPr lang="en-US" dirty="0" smtClean="0"/>
              <a:t> </a:t>
            </a:r>
            <a:r>
              <a:rPr lang="en-US" dirty="0" err="1"/>
              <a:t>Ekonomski</a:t>
            </a:r>
            <a:r>
              <a:rPr lang="en-US" dirty="0"/>
              <a:t> </a:t>
            </a:r>
            <a:r>
              <a:rPr lang="en-US" dirty="0" err="1" smtClean="0"/>
              <a:t>fakultet</a:t>
            </a:r>
            <a:r>
              <a:rPr lang="en-US" dirty="0" smtClean="0"/>
              <a:t> </a:t>
            </a:r>
            <a:endParaRPr lang="sr-Latn-RS" dirty="0"/>
          </a:p>
          <a:p>
            <a:r>
              <a:rPr lang="en-US" dirty="0" err="1" smtClean="0"/>
              <a:t>Gradjevinski</a:t>
            </a:r>
            <a:r>
              <a:rPr lang="en-US" dirty="0" smtClean="0"/>
              <a:t> </a:t>
            </a:r>
            <a:r>
              <a:rPr lang="en-US" dirty="0" err="1" smtClean="0"/>
              <a:t>fakultet</a:t>
            </a:r>
            <a:endParaRPr lang="sr-Latn-RS" dirty="0" smtClean="0"/>
          </a:p>
          <a:p>
            <a:r>
              <a:rPr lang="sr-Latn-RS" dirty="0" smtClean="0"/>
              <a:t>DrvoArt- srednja stručna škola</a:t>
            </a:r>
            <a:endParaRPr lang="en-US" dirty="0"/>
          </a:p>
          <a:p>
            <a:r>
              <a:rPr lang="de-DE" dirty="0" smtClean="0"/>
              <a:t>Institut </a:t>
            </a:r>
            <a:r>
              <a:rPr lang="de-DE" dirty="0"/>
              <a:t>za ispitivanje materijala (IMS</a:t>
            </a:r>
            <a:r>
              <a:rPr lang="de-DE" dirty="0" smtClean="0"/>
              <a:t>)</a:t>
            </a:r>
            <a:endParaRPr lang="sr-Latn-RS" dirty="0" smtClean="0"/>
          </a:p>
          <a:p>
            <a:r>
              <a:rPr lang="de-DE" dirty="0" smtClean="0"/>
              <a:t> </a:t>
            </a:r>
            <a:r>
              <a:rPr lang="de-DE" dirty="0"/>
              <a:t>Institut za šumarstvo</a:t>
            </a:r>
            <a:endParaRPr lang="en-US" dirty="0"/>
          </a:p>
          <a:p>
            <a:r>
              <a:rPr lang="de-DE" dirty="0" smtClean="0"/>
              <a:t>Zajednica </a:t>
            </a:r>
            <a:r>
              <a:rPr lang="de-DE" dirty="0"/>
              <a:t>srednjih škola-šumarstvo i prerada drveta</a:t>
            </a:r>
            <a:endParaRPr lang="en-US" dirty="0"/>
          </a:p>
          <a:p>
            <a:r>
              <a:rPr lang="de-DE" dirty="0" smtClean="0"/>
              <a:t>Grčko-</a:t>
            </a:r>
            <a:r>
              <a:rPr lang="sr-Latn-RS" dirty="0" smtClean="0"/>
              <a:t>s</a:t>
            </a:r>
            <a:r>
              <a:rPr lang="de-DE" dirty="0" smtClean="0"/>
              <a:t>rpska </a:t>
            </a:r>
            <a:r>
              <a:rPr lang="de-DE" dirty="0"/>
              <a:t>privredna </a:t>
            </a:r>
            <a:r>
              <a:rPr lang="de-DE" dirty="0" smtClean="0"/>
              <a:t>komora</a:t>
            </a:r>
            <a:endParaRPr lang="en-US" dirty="0"/>
          </a:p>
          <a:p>
            <a:pPr>
              <a:buNone/>
            </a:pPr>
            <a:r>
              <a:rPr lang="de-DE" i="1" dirty="0">
                <a:solidFill>
                  <a:srgbClr val="FF0000"/>
                </a:solidFill>
              </a:rPr>
              <a:t> </a:t>
            </a:r>
            <a:endParaRPr lang="en-US" i="1" dirty="0">
              <a:solidFill>
                <a:srgbClr val="FF0000"/>
              </a:solidFill>
            </a:endParaRPr>
          </a:p>
          <a:p>
            <a:pPr>
              <a:buNone/>
            </a:pPr>
            <a:endParaRPr lang="en-US" dirty="0"/>
          </a:p>
        </p:txBody>
      </p:sp>
      <p:sp>
        <p:nvSpPr>
          <p:cNvPr id="2" name="Rectangle 3"/>
          <p:cNvSpPr>
            <a:spLocks noGrp="1"/>
          </p:cNvSpPr>
          <p:nvPr>
            <p:ph type="body" sz="quarter" idx="4294967295"/>
          </p:nvPr>
        </p:nvSpPr>
        <p:spPr>
          <a:xfrm flipV="1">
            <a:off x="0" y="335281"/>
            <a:ext cx="8077200" cy="45719"/>
          </a:xfrm>
        </p:spPr>
        <p:txBody>
          <a:bodyPr>
            <a:normAutofit fontScale="25000" lnSpcReduction="20000"/>
          </a:bodyPr>
          <a:lstStyle>
            <a:extLst/>
          </a:lstStyle>
          <a:p>
            <a:pPr>
              <a:buNone/>
            </a:pPr>
            <a:endParaRPr lang="en-US" dirty="0"/>
          </a:p>
        </p:txBody>
      </p:sp>
      <p:sp>
        <p:nvSpPr>
          <p:cNvPr id="19" name="Date Placeholder 18"/>
          <p:cNvSpPr>
            <a:spLocks noGrp="1"/>
          </p:cNvSpPr>
          <p:nvPr>
            <p:ph type="dt" sz="half" idx="10"/>
          </p:nvPr>
        </p:nvSpPr>
        <p:spPr/>
        <p:txBody>
          <a:bodyPr/>
          <a:lstStyle/>
          <a:p>
            <a:pPr algn="r"/>
            <a:fld id="{B3008D10-243A-43EA-964B-0019CD8E23D1}" type="datetime1">
              <a:rPr lang="en-US" smtClean="0"/>
              <a:pPr algn="r"/>
              <a:t>3/10/2015</a:t>
            </a:fld>
            <a:endParaRPr lang="en-US" sz="1000" dirty="0">
              <a:solidFill>
                <a:schemeClr val="tx1">
                  <a:tint val="65000"/>
                </a:schemeClr>
              </a:solidFill>
            </a:endParaRPr>
          </a:p>
        </p:txBody>
      </p:sp>
      <p:pic>
        <p:nvPicPr>
          <p:cNvPr id="6146" name="Picture 2" descr="C:\Users\Agencijas\Desktop\institucije.jpg"/>
          <p:cNvPicPr>
            <a:picLocks noChangeAspect="1" noChangeArrowheads="1"/>
          </p:cNvPicPr>
          <p:nvPr/>
        </p:nvPicPr>
        <p:blipFill>
          <a:blip r:embed="rId3"/>
          <a:srcRect/>
          <a:stretch>
            <a:fillRect/>
          </a:stretch>
        </p:blipFill>
        <p:spPr bwMode="auto">
          <a:xfrm>
            <a:off x="4643438" y="1142984"/>
            <a:ext cx="3514725" cy="168911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type="title"/>
          </p:nvPr>
        </p:nvSpPr>
        <p:spPr/>
        <p:txBody>
          <a:bodyPr>
            <a:normAutofit/>
          </a:bodyPr>
          <a:lstStyle>
            <a:extLst/>
          </a:lstStyle>
          <a:p>
            <a:r>
              <a:rPr lang="sr-Latn-RS" dirty="0" smtClean="0"/>
              <a:t>Izvori finansiranja</a:t>
            </a:r>
            <a:endParaRPr lang="en-US" dirty="0"/>
          </a:p>
        </p:txBody>
      </p:sp>
      <p:sp>
        <p:nvSpPr>
          <p:cNvPr id="32" name="Content Placeholder 31"/>
          <p:cNvSpPr>
            <a:spLocks noGrp="1"/>
          </p:cNvSpPr>
          <p:nvPr>
            <p:ph idx="1"/>
          </p:nvPr>
        </p:nvSpPr>
        <p:spPr/>
        <p:txBody>
          <a:bodyPr/>
          <a:lstStyle/>
          <a:p>
            <a:r>
              <a:rPr lang="de-DE" dirty="0" smtClean="0"/>
              <a:t>uslug</a:t>
            </a:r>
            <a:r>
              <a:rPr lang="sr-Latn-RS" dirty="0" smtClean="0"/>
              <a:t>e</a:t>
            </a:r>
            <a:r>
              <a:rPr lang="de-DE" dirty="0" smtClean="0"/>
              <a:t> </a:t>
            </a:r>
            <a:r>
              <a:rPr lang="de-DE" dirty="0"/>
              <a:t>članicama i ostalim zaineresovanim subjektima ( obuke, specijalizovani kursevi), </a:t>
            </a:r>
            <a:endParaRPr lang="sr-Latn-RS" dirty="0" smtClean="0"/>
          </a:p>
          <a:p>
            <a:r>
              <a:rPr lang="de-DE" dirty="0" smtClean="0"/>
              <a:t>učešće </a:t>
            </a:r>
            <a:r>
              <a:rPr lang="de-DE" dirty="0"/>
              <a:t>na različitim </a:t>
            </a:r>
            <a:r>
              <a:rPr lang="de-DE" dirty="0" smtClean="0"/>
              <a:t>projektima, </a:t>
            </a:r>
            <a:endParaRPr lang="sr-Latn-RS" dirty="0" smtClean="0"/>
          </a:p>
          <a:p>
            <a:r>
              <a:rPr lang="sr-Latn-RS" dirty="0"/>
              <a:t>č</a:t>
            </a:r>
            <a:r>
              <a:rPr lang="de-DE" dirty="0" smtClean="0"/>
              <a:t>lanarine</a:t>
            </a:r>
            <a:r>
              <a:rPr lang="sr-Latn-RS" dirty="0" smtClean="0"/>
              <a:t>,</a:t>
            </a:r>
          </a:p>
          <a:p>
            <a:r>
              <a:rPr lang="de-DE" dirty="0" smtClean="0"/>
              <a:t>donacije</a:t>
            </a:r>
            <a:r>
              <a:rPr lang="de-DE" dirty="0"/>
              <a:t>.</a:t>
            </a:r>
            <a:endParaRPr lang="en-US" dirty="0"/>
          </a:p>
          <a:p>
            <a:endParaRPr lang="en-US" dirty="0"/>
          </a:p>
        </p:txBody>
      </p:sp>
      <p:sp>
        <p:nvSpPr>
          <p:cNvPr id="35" name="Date Placeholder 34"/>
          <p:cNvSpPr>
            <a:spLocks noGrp="1"/>
          </p:cNvSpPr>
          <p:nvPr>
            <p:ph type="dt" sz="half" idx="10"/>
          </p:nvPr>
        </p:nvSpPr>
        <p:spPr/>
        <p:txBody>
          <a:bodyPr/>
          <a:lstStyle/>
          <a:p>
            <a:pPr algn="r"/>
            <a:fld id="{129FC541-CA2B-439B-8D68-1BD374C6331D}" type="datetime1">
              <a:rPr lang="en-US" smtClean="0"/>
              <a:pPr algn="r"/>
              <a:t>3/10/2015</a:t>
            </a:fld>
            <a:endParaRPr lang="en-US"/>
          </a:p>
        </p:txBody>
      </p:sp>
      <p:pic>
        <p:nvPicPr>
          <p:cNvPr id="2050" name="Picture 2" descr="C:\Users\Agencijas\Desktop\novac.jpg"/>
          <p:cNvPicPr>
            <a:picLocks noChangeAspect="1" noChangeArrowheads="1"/>
          </p:cNvPicPr>
          <p:nvPr/>
        </p:nvPicPr>
        <p:blipFill>
          <a:blip r:embed="rId3"/>
          <a:srcRect/>
          <a:stretch>
            <a:fillRect/>
          </a:stretch>
        </p:blipFill>
        <p:spPr bwMode="auto">
          <a:xfrm>
            <a:off x="3184524" y="3357562"/>
            <a:ext cx="5388003" cy="2214579"/>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rmAutofit/>
          </a:bodyPr>
          <a:lstStyle>
            <a:extLst/>
          </a:lstStyle>
          <a:p>
            <a:r>
              <a:rPr lang="sr-Latn-RS" b="1" dirty="0" smtClean="0"/>
              <a:t>Misija</a:t>
            </a:r>
            <a:endParaRPr lang="en-US" b="1" dirty="0"/>
          </a:p>
        </p:txBody>
      </p:sp>
      <p:sp>
        <p:nvSpPr>
          <p:cNvPr id="12" name="Date Placeholder 11"/>
          <p:cNvSpPr>
            <a:spLocks noGrp="1"/>
          </p:cNvSpPr>
          <p:nvPr>
            <p:ph type="dt" sz="half" idx="10"/>
          </p:nvPr>
        </p:nvSpPr>
        <p:spPr/>
        <p:txBody>
          <a:bodyPr/>
          <a:lstStyle/>
          <a:p>
            <a:pPr algn="r"/>
            <a:fld id="{EDE8AFEE-F44D-4DC5-A515-B43E24905D8F}" type="datetime1">
              <a:rPr lang="en-US" smtClean="0"/>
              <a:pPr algn="r"/>
              <a:t>3/10/2015</a:t>
            </a:fld>
            <a:endParaRPr lang="en-US" dirty="0"/>
          </a:p>
        </p:txBody>
      </p:sp>
      <p:sp>
        <p:nvSpPr>
          <p:cNvPr id="14" name="Content Placeholder 13"/>
          <p:cNvSpPr>
            <a:spLocks noGrp="1"/>
          </p:cNvSpPr>
          <p:nvPr>
            <p:ph idx="1"/>
          </p:nvPr>
        </p:nvSpPr>
        <p:spPr>
          <a:xfrm>
            <a:off x="357158" y="1428736"/>
            <a:ext cx="8229600" cy="3686188"/>
          </a:xfrm>
        </p:spPr>
        <p:txBody>
          <a:bodyPr>
            <a:normAutofit fontScale="92500" lnSpcReduction="20000"/>
          </a:bodyPr>
          <a:lstStyle/>
          <a:p>
            <a:pPr lvl="0"/>
            <a:r>
              <a:rPr lang="en-US" dirty="0" err="1"/>
              <a:t>Da</a:t>
            </a:r>
            <a:r>
              <a:rPr lang="en-US" dirty="0"/>
              <a:t> </a:t>
            </a:r>
            <a:r>
              <a:rPr lang="en-US" dirty="0" err="1"/>
              <a:t>svojom</a:t>
            </a:r>
            <a:r>
              <a:rPr lang="en-US" dirty="0"/>
              <a:t> </a:t>
            </a:r>
            <a:r>
              <a:rPr lang="en-US" dirty="0" err="1"/>
              <a:t>aktivnošću</a:t>
            </a:r>
            <a:r>
              <a:rPr lang="en-US" dirty="0"/>
              <a:t> </a:t>
            </a:r>
            <a:r>
              <a:rPr lang="en-US" dirty="0" err="1"/>
              <a:t>stalno</a:t>
            </a:r>
            <a:r>
              <a:rPr lang="en-US" dirty="0"/>
              <a:t> </a:t>
            </a:r>
            <a:r>
              <a:rPr lang="en-US" dirty="0" err="1"/>
              <a:t>teži</a:t>
            </a:r>
            <a:r>
              <a:rPr lang="en-US" dirty="0"/>
              <a:t> </a:t>
            </a:r>
            <a:r>
              <a:rPr lang="en-US" dirty="0" err="1"/>
              <a:t>ostvarenju</a:t>
            </a:r>
            <a:r>
              <a:rPr lang="en-US" dirty="0"/>
              <a:t> </a:t>
            </a:r>
            <a:r>
              <a:rPr lang="en-US" dirty="0" err="1"/>
              <a:t>punog</a:t>
            </a:r>
            <a:r>
              <a:rPr lang="en-US" dirty="0"/>
              <a:t> </a:t>
            </a:r>
            <a:r>
              <a:rPr lang="en-US" dirty="0" err="1"/>
              <a:t>ekonomskog</a:t>
            </a:r>
            <a:r>
              <a:rPr lang="en-US" dirty="0"/>
              <a:t> </a:t>
            </a:r>
            <a:r>
              <a:rPr lang="en-US" dirty="0" err="1"/>
              <a:t>prosperiteta</a:t>
            </a:r>
            <a:r>
              <a:rPr lang="en-US" dirty="0"/>
              <a:t> </a:t>
            </a:r>
            <a:r>
              <a:rPr lang="en-US" dirty="0" err="1"/>
              <a:t>industrije</a:t>
            </a:r>
            <a:r>
              <a:rPr lang="en-US" dirty="0"/>
              <a:t> za </a:t>
            </a:r>
            <a:r>
              <a:rPr lang="en-US" dirty="0" err="1"/>
              <a:t>preradu</a:t>
            </a:r>
            <a:r>
              <a:rPr lang="en-US" dirty="0"/>
              <a:t> drveta </a:t>
            </a:r>
            <a:r>
              <a:rPr lang="en-US" dirty="0" err="1"/>
              <a:t>Srbije</a:t>
            </a:r>
            <a:r>
              <a:rPr lang="en-US" dirty="0"/>
              <a:t>.</a:t>
            </a:r>
          </a:p>
          <a:p>
            <a:pPr lvl="0"/>
            <a:r>
              <a:rPr lang="en-US" dirty="0" err="1"/>
              <a:t>Da</a:t>
            </a:r>
            <a:r>
              <a:rPr lang="en-US" dirty="0"/>
              <a:t> </a:t>
            </a:r>
            <a:r>
              <a:rPr lang="en-US" dirty="0" err="1"/>
              <a:t>njeno</a:t>
            </a:r>
            <a:r>
              <a:rPr lang="en-US" dirty="0"/>
              <a:t> </a:t>
            </a:r>
            <a:r>
              <a:rPr lang="en-US" dirty="0" err="1"/>
              <a:t>trajno</a:t>
            </a:r>
            <a:r>
              <a:rPr lang="en-US" dirty="0"/>
              <a:t> </a:t>
            </a:r>
            <a:r>
              <a:rPr lang="en-US" dirty="0" err="1"/>
              <a:t>nastojanje</a:t>
            </a:r>
            <a:r>
              <a:rPr lang="en-US" dirty="0"/>
              <a:t> </a:t>
            </a:r>
            <a:r>
              <a:rPr lang="en-US" dirty="0" err="1"/>
              <a:t>bude</a:t>
            </a:r>
            <a:r>
              <a:rPr lang="en-US" dirty="0"/>
              <a:t> </a:t>
            </a:r>
            <a:r>
              <a:rPr lang="en-US" dirty="0" err="1"/>
              <a:t>da</a:t>
            </a:r>
            <a:r>
              <a:rPr lang="en-US" dirty="0"/>
              <a:t> se </a:t>
            </a:r>
            <a:r>
              <a:rPr lang="en-US" dirty="0" err="1"/>
              <a:t>iz</a:t>
            </a:r>
            <a:r>
              <a:rPr lang="en-US" dirty="0"/>
              <a:t> </a:t>
            </a:r>
            <a:r>
              <a:rPr lang="en-US" dirty="0" err="1"/>
              <a:t>zemlje</a:t>
            </a:r>
            <a:r>
              <a:rPr lang="en-US" dirty="0"/>
              <a:t> </a:t>
            </a:r>
            <a:r>
              <a:rPr lang="en-US" dirty="0" err="1"/>
              <a:t>izvoze</a:t>
            </a:r>
            <a:r>
              <a:rPr lang="en-US" dirty="0"/>
              <a:t> </a:t>
            </a:r>
            <a:r>
              <a:rPr lang="en-US" dirty="0" err="1"/>
              <a:t>proizvodi</a:t>
            </a:r>
            <a:r>
              <a:rPr lang="en-US" dirty="0"/>
              <a:t> </a:t>
            </a:r>
            <a:r>
              <a:rPr lang="en-US" dirty="0" err="1"/>
              <a:t>sa</a:t>
            </a:r>
            <a:r>
              <a:rPr lang="en-US" dirty="0"/>
              <a:t> </a:t>
            </a:r>
            <a:r>
              <a:rPr lang="en-US" dirty="0" err="1"/>
              <a:t>što</a:t>
            </a:r>
            <a:r>
              <a:rPr lang="en-US" dirty="0"/>
              <a:t> </a:t>
            </a:r>
            <a:r>
              <a:rPr lang="en-US" dirty="0" smtClean="0"/>
              <a:t>v</a:t>
            </a:r>
            <a:r>
              <a:rPr lang="sr-Latn-RS" dirty="0" smtClean="0"/>
              <a:t>išim</a:t>
            </a:r>
            <a:r>
              <a:rPr lang="en-US" dirty="0" smtClean="0"/>
              <a:t> </a:t>
            </a:r>
            <a:r>
              <a:rPr lang="en-US" dirty="0" err="1"/>
              <a:t>stepenom</a:t>
            </a:r>
            <a:r>
              <a:rPr lang="en-US" dirty="0"/>
              <a:t> </a:t>
            </a:r>
            <a:r>
              <a:rPr lang="en-US" dirty="0" err="1"/>
              <a:t>finalizacije</a:t>
            </a:r>
            <a:r>
              <a:rPr lang="en-US" dirty="0"/>
              <a:t>.</a:t>
            </a:r>
          </a:p>
          <a:p>
            <a:pPr lvl="0"/>
            <a:r>
              <a:rPr lang="en-US" dirty="0" err="1"/>
              <a:t>Da</a:t>
            </a:r>
            <a:r>
              <a:rPr lang="en-US" dirty="0"/>
              <a:t> </a:t>
            </a:r>
            <a:r>
              <a:rPr lang="en-US" dirty="0" err="1"/>
              <a:t>propagira</a:t>
            </a:r>
            <a:r>
              <a:rPr lang="en-US" dirty="0"/>
              <a:t> </a:t>
            </a:r>
            <a:r>
              <a:rPr lang="en-US" dirty="0" err="1"/>
              <a:t>plemenitost</a:t>
            </a:r>
            <a:r>
              <a:rPr lang="en-US" dirty="0"/>
              <a:t> drveta </a:t>
            </a:r>
            <a:r>
              <a:rPr lang="en-US" dirty="0" err="1"/>
              <a:t>kao</a:t>
            </a:r>
            <a:r>
              <a:rPr lang="en-US" dirty="0"/>
              <a:t> </a:t>
            </a:r>
            <a:r>
              <a:rPr lang="en-US" dirty="0" err="1"/>
              <a:t>materijala</a:t>
            </a:r>
            <a:r>
              <a:rPr lang="en-US" dirty="0"/>
              <a:t> u </a:t>
            </a:r>
            <a:r>
              <a:rPr lang="en-US" dirty="0" err="1"/>
              <a:t>cilju</a:t>
            </a:r>
            <a:r>
              <a:rPr lang="en-US" dirty="0"/>
              <a:t> </a:t>
            </a:r>
            <a:r>
              <a:rPr lang="en-US" dirty="0" err="1"/>
              <a:t>njegove</a:t>
            </a:r>
            <a:r>
              <a:rPr lang="en-US" dirty="0"/>
              <a:t> </a:t>
            </a:r>
            <a:r>
              <a:rPr lang="en-US" dirty="0" err="1"/>
              <a:t>zaštite</a:t>
            </a:r>
            <a:r>
              <a:rPr lang="en-US" dirty="0"/>
              <a:t>, </a:t>
            </a:r>
            <a:r>
              <a:rPr lang="en-US" dirty="0" err="1"/>
              <a:t>racionalne</a:t>
            </a:r>
            <a:r>
              <a:rPr lang="en-US" dirty="0"/>
              <a:t> </a:t>
            </a:r>
            <a:r>
              <a:rPr lang="en-US" dirty="0" err="1"/>
              <a:t>prerade</a:t>
            </a:r>
            <a:r>
              <a:rPr lang="en-US" dirty="0"/>
              <a:t>, </a:t>
            </a:r>
            <a:r>
              <a:rPr lang="en-US" dirty="0" err="1"/>
              <a:t>upotrebe</a:t>
            </a:r>
            <a:r>
              <a:rPr lang="en-US" dirty="0"/>
              <a:t> i </a:t>
            </a:r>
            <a:r>
              <a:rPr lang="en-US" dirty="0" err="1"/>
              <a:t>potrošnje</a:t>
            </a:r>
            <a:r>
              <a:rPr lang="en-US" dirty="0"/>
              <a:t>.</a:t>
            </a:r>
          </a:p>
          <a:p>
            <a:pPr>
              <a:buNone/>
            </a:pPr>
            <a:endParaRPr lang="en-US" dirty="0"/>
          </a:p>
        </p:txBody>
      </p:sp>
      <p:pic>
        <p:nvPicPr>
          <p:cNvPr id="3074" name="Picture 2" descr="C:\Users\Agencijas\Desktop\mission.jpg"/>
          <p:cNvPicPr>
            <a:picLocks noChangeAspect="1" noChangeArrowheads="1"/>
          </p:cNvPicPr>
          <p:nvPr/>
        </p:nvPicPr>
        <p:blipFill>
          <a:blip r:embed="rId3"/>
          <a:srcRect/>
          <a:stretch>
            <a:fillRect/>
          </a:stretch>
        </p:blipFill>
        <p:spPr bwMode="auto">
          <a:xfrm>
            <a:off x="6474586" y="4572008"/>
            <a:ext cx="1911342" cy="135732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0"/>
          <p:cNvSpPr/>
          <p:nvPr/>
        </p:nvSpPr>
        <p:spPr>
          <a:xfrm>
            <a:off x="8429652" y="0"/>
            <a:ext cx="533400" cy="6858000"/>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extLst/>
          </a:lstStyle>
          <a:p>
            <a:pPr algn="ctr"/>
            <a:endParaRPr lang="en-US"/>
          </a:p>
        </p:txBody>
      </p:sp>
      <p:sp>
        <p:nvSpPr>
          <p:cNvPr id="15" name="Rectangle 2"/>
          <p:cNvSpPr>
            <a:spLocks noGrp="1"/>
          </p:cNvSpPr>
          <p:nvPr>
            <p:ph type="title"/>
          </p:nvPr>
        </p:nvSpPr>
        <p:spPr/>
        <p:txBody>
          <a:bodyPr>
            <a:normAutofit/>
          </a:bodyPr>
          <a:lstStyle>
            <a:extLst/>
          </a:lstStyle>
          <a:p>
            <a:r>
              <a:rPr lang="sr-Latn-RS" dirty="0" smtClean="0"/>
              <a:t>Ciljevi</a:t>
            </a:r>
            <a:endParaRPr lang="en-US" dirty="0"/>
          </a:p>
        </p:txBody>
      </p:sp>
      <p:sp>
        <p:nvSpPr>
          <p:cNvPr id="30" name="Rectangle 5"/>
          <p:cNvSpPr>
            <a:spLocks noGrp="1"/>
          </p:cNvSpPr>
          <p:nvPr>
            <p:ph idx="1"/>
          </p:nvPr>
        </p:nvSpPr>
        <p:spPr>
          <a:xfrm>
            <a:off x="457200" y="1214423"/>
            <a:ext cx="7972452" cy="4572032"/>
          </a:xfrm>
        </p:spPr>
        <p:txBody>
          <a:bodyPr>
            <a:normAutofit fontScale="70000" lnSpcReduction="20000"/>
          </a:bodyPr>
          <a:lstStyle>
            <a:extLst/>
          </a:lstStyle>
          <a:p>
            <a:pPr lvl="0"/>
            <a:r>
              <a:rPr lang="de-DE" sz="3000" dirty="0"/>
              <a:t>Da reprezentuje i zastupa svoje članstvo:</a:t>
            </a:r>
            <a:endParaRPr lang="en-US" sz="3000" dirty="0"/>
          </a:p>
          <a:p>
            <a:pPr>
              <a:buNone/>
            </a:pPr>
            <a:r>
              <a:rPr lang="sr-Latn-RS" sz="3000" dirty="0" smtClean="0"/>
              <a:t>      </a:t>
            </a:r>
            <a:r>
              <a:rPr lang="de-DE" sz="3000" dirty="0" smtClean="0"/>
              <a:t>- </a:t>
            </a:r>
            <a:r>
              <a:rPr lang="de-DE" sz="3000" dirty="0"/>
              <a:t>u odnosima sa zvaničnim institucijama Republike Srbije;</a:t>
            </a:r>
            <a:endParaRPr lang="en-US" sz="3000" dirty="0"/>
          </a:p>
          <a:p>
            <a:pPr>
              <a:buNone/>
            </a:pPr>
            <a:r>
              <a:rPr lang="sr-Latn-RS" sz="3000" dirty="0" smtClean="0"/>
              <a:t>      </a:t>
            </a:r>
            <a:r>
              <a:rPr lang="de-DE" sz="3000" dirty="0" smtClean="0"/>
              <a:t>- </a:t>
            </a:r>
            <a:r>
              <a:rPr lang="de-DE" sz="3000" dirty="0"/>
              <a:t>u odnosima sa drugim poslovnim i strukovnim udruženjima u Srbiji;</a:t>
            </a:r>
            <a:endParaRPr lang="en-US" sz="3000" dirty="0"/>
          </a:p>
          <a:p>
            <a:pPr>
              <a:buNone/>
            </a:pPr>
            <a:r>
              <a:rPr lang="sr-Latn-RS" sz="3000" dirty="0" smtClean="0"/>
              <a:t>      </a:t>
            </a:r>
            <a:r>
              <a:rPr lang="de-DE" sz="3000" dirty="0" smtClean="0"/>
              <a:t>- </a:t>
            </a:r>
            <a:r>
              <a:rPr lang="de-DE" sz="3000" dirty="0"/>
              <a:t>u odnosima sa respektivnim inostranim nacionalnim i </a:t>
            </a:r>
            <a:r>
              <a:rPr lang="sr-Latn-RS" sz="3000" dirty="0" smtClean="0"/>
              <a:t>     </a:t>
            </a:r>
            <a:r>
              <a:rPr lang="de-DE" sz="3000" dirty="0" smtClean="0"/>
              <a:t>internacionalnim strukovnim </a:t>
            </a:r>
            <a:r>
              <a:rPr lang="de-DE" sz="3000" dirty="0"/>
              <a:t>udruženjima u cilju primanja što je moguće više upotrebljivih informacija;</a:t>
            </a:r>
            <a:endParaRPr lang="en-US" sz="3000" dirty="0"/>
          </a:p>
          <a:p>
            <a:pPr lvl="0"/>
            <a:r>
              <a:rPr lang="de-DE" sz="3000" dirty="0"/>
              <a:t>Da svom članstvu bude servis međusobnog informisanja i informisanja o stanju i prognozama na domaćem i stranim tržištima.</a:t>
            </a:r>
            <a:endParaRPr lang="en-US" sz="3000" dirty="0"/>
          </a:p>
          <a:p>
            <a:pPr lvl="0"/>
            <a:r>
              <a:rPr lang="en-US" sz="3000" dirty="0" err="1"/>
              <a:t>Da</a:t>
            </a:r>
            <a:r>
              <a:rPr lang="en-US" sz="3000" dirty="0"/>
              <a:t> </a:t>
            </a:r>
            <a:r>
              <a:rPr lang="en-US" sz="3000" dirty="0" err="1"/>
              <a:t>na</a:t>
            </a:r>
            <a:r>
              <a:rPr lang="en-US" sz="3000" dirty="0"/>
              <a:t> </a:t>
            </a:r>
            <a:r>
              <a:rPr lang="en-US" sz="3000" dirty="0" err="1"/>
              <a:t>domaćem</a:t>
            </a:r>
            <a:r>
              <a:rPr lang="en-US" sz="3000" dirty="0"/>
              <a:t> i </a:t>
            </a:r>
            <a:r>
              <a:rPr lang="en-US" sz="3000" dirty="0" err="1"/>
              <a:t>stranim</a:t>
            </a:r>
            <a:r>
              <a:rPr lang="en-US" sz="3000" dirty="0"/>
              <a:t> </a:t>
            </a:r>
            <a:r>
              <a:rPr lang="en-US" sz="3000" dirty="0" err="1"/>
              <a:t>tržištima</a:t>
            </a:r>
            <a:r>
              <a:rPr lang="en-US" sz="3000" dirty="0"/>
              <a:t> </a:t>
            </a:r>
            <a:r>
              <a:rPr lang="en-US" sz="3000" dirty="0" err="1"/>
              <a:t>propagira</a:t>
            </a:r>
            <a:r>
              <a:rPr lang="en-US" sz="3000" dirty="0"/>
              <a:t> i </a:t>
            </a:r>
            <a:r>
              <a:rPr lang="en-US" sz="3000" dirty="0" err="1"/>
              <a:t>promoviše</a:t>
            </a:r>
            <a:r>
              <a:rPr lang="en-US" sz="3000" dirty="0"/>
              <a:t> </a:t>
            </a:r>
            <a:r>
              <a:rPr lang="en-US" sz="3000" dirty="0" err="1"/>
              <a:t>proizvode</a:t>
            </a:r>
            <a:r>
              <a:rPr lang="en-US" sz="3000" dirty="0"/>
              <a:t> </a:t>
            </a:r>
            <a:r>
              <a:rPr lang="en-US" sz="3000" dirty="0" err="1"/>
              <a:t>njenih</a:t>
            </a:r>
            <a:r>
              <a:rPr lang="en-US" sz="3000" dirty="0"/>
              <a:t> </a:t>
            </a:r>
            <a:r>
              <a:rPr lang="en-US" sz="3000" dirty="0" err="1"/>
              <a:t>članova</a:t>
            </a:r>
            <a:r>
              <a:rPr lang="en-US" sz="3000" dirty="0"/>
              <a:t> </a:t>
            </a:r>
            <a:r>
              <a:rPr lang="en-US" sz="3000" dirty="0" err="1"/>
              <a:t>kroz</a:t>
            </a:r>
            <a:r>
              <a:rPr lang="en-US" sz="3000" dirty="0"/>
              <a:t> </a:t>
            </a:r>
            <a:r>
              <a:rPr lang="en-US" sz="3000" dirty="0" err="1"/>
              <a:t>direktne</a:t>
            </a:r>
            <a:r>
              <a:rPr lang="en-US" sz="3000" dirty="0"/>
              <a:t> </a:t>
            </a:r>
            <a:r>
              <a:rPr lang="en-US" sz="3000" dirty="0" err="1"/>
              <a:t>kontakte</a:t>
            </a:r>
            <a:r>
              <a:rPr lang="en-US" sz="3000" dirty="0"/>
              <a:t>, </a:t>
            </a:r>
            <a:r>
              <a:rPr lang="en-US" sz="3000" dirty="0" err="1"/>
              <a:t>zvaničnu</a:t>
            </a:r>
            <a:r>
              <a:rPr lang="en-US" sz="3000" dirty="0"/>
              <a:t> web </a:t>
            </a:r>
            <a:r>
              <a:rPr lang="en-US" sz="3000" dirty="0" err="1"/>
              <a:t>prezentaciju</a:t>
            </a:r>
            <a:r>
              <a:rPr lang="en-US" sz="3000" dirty="0"/>
              <a:t>, </a:t>
            </a:r>
            <a:r>
              <a:rPr lang="en-US" sz="3000" dirty="0" err="1"/>
              <a:t>zvanično</a:t>
            </a:r>
            <a:r>
              <a:rPr lang="en-US" sz="3000" dirty="0"/>
              <a:t> </a:t>
            </a:r>
            <a:r>
              <a:rPr lang="en-US" sz="3000" dirty="0" err="1"/>
              <a:t>glasilo</a:t>
            </a:r>
            <a:r>
              <a:rPr lang="en-US" sz="3000" dirty="0"/>
              <a:t> i sl.</a:t>
            </a:r>
          </a:p>
          <a:p>
            <a:pPr lvl="0"/>
            <a:r>
              <a:rPr lang="en-US" sz="3000" dirty="0" err="1"/>
              <a:t>Da</a:t>
            </a:r>
            <a:r>
              <a:rPr lang="en-US" sz="3000" dirty="0"/>
              <a:t> se </a:t>
            </a:r>
            <a:r>
              <a:rPr lang="en-US" sz="3000" dirty="0" err="1"/>
              <a:t>angažuje</a:t>
            </a:r>
            <a:r>
              <a:rPr lang="en-US" sz="3000" dirty="0"/>
              <a:t> u </a:t>
            </a:r>
            <a:r>
              <a:rPr lang="en-US" sz="3000" dirty="0" err="1"/>
              <a:t>pronalaženju</a:t>
            </a:r>
            <a:r>
              <a:rPr lang="en-US" sz="3000" dirty="0"/>
              <a:t> </a:t>
            </a:r>
            <a:r>
              <a:rPr lang="en-US" sz="3000" dirty="0" err="1"/>
              <a:t>povoljnih</a:t>
            </a:r>
            <a:r>
              <a:rPr lang="en-US" sz="3000" dirty="0"/>
              <a:t>, pre </a:t>
            </a:r>
            <a:r>
              <a:rPr lang="en-US" sz="3000" dirty="0" err="1"/>
              <a:t>svega</a:t>
            </a:r>
            <a:r>
              <a:rPr lang="en-US" sz="3000" dirty="0"/>
              <a:t> </a:t>
            </a:r>
            <a:r>
              <a:rPr lang="en-US" sz="3000" dirty="0" err="1"/>
              <a:t>izvoznih</a:t>
            </a:r>
            <a:r>
              <a:rPr lang="en-US" sz="3000" dirty="0"/>
              <a:t> </a:t>
            </a:r>
            <a:r>
              <a:rPr lang="en-US" sz="3000" dirty="0" err="1"/>
              <a:t>poslova</a:t>
            </a:r>
            <a:r>
              <a:rPr lang="en-US" sz="3000" dirty="0"/>
              <a:t>; </a:t>
            </a:r>
            <a:r>
              <a:rPr lang="en-US" sz="3000" dirty="0" err="1"/>
              <a:t>da</a:t>
            </a:r>
            <a:r>
              <a:rPr lang="en-US" sz="3000" dirty="0"/>
              <a:t> </a:t>
            </a:r>
            <a:r>
              <a:rPr lang="en-US" sz="3000" dirty="0" err="1"/>
              <a:t>konkuriše</a:t>
            </a:r>
            <a:r>
              <a:rPr lang="en-US" sz="3000" dirty="0"/>
              <a:t> za </a:t>
            </a:r>
            <a:r>
              <a:rPr lang="en-US" sz="3000" dirty="0" err="1"/>
              <a:t>zajedničko</a:t>
            </a:r>
            <a:r>
              <a:rPr lang="en-US" sz="3000" dirty="0"/>
              <a:t> </a:t>
            </a:r>
            <a:r>
              <a:rPr lang="en-US" sz="3000" dirty="0" err="1"/>
              <a:t>obavljanje</a:t>
            </a:r>
            <a:r>
              <a:rPr lang="en-US" sz="3000" dirty="0"/>
              <a:t> </a:t>
            </a:r>
            <a:r>
              <a:rPr lang="en-US" sz="3000" dirty="0" err="1"/>
              <a:t>poslova</a:t>
            </a:r>
            <a:r>
              <a:rPr lang="en-US" sz="3000" dirty="0"/>
              <a:t> u </a:t>
            </a:r>
            <a:r>
              <a:rPr lang="en-US" sz="3000" dirty="0" err="1"/>
              <a:t>zemlji</a:t>
            </a:r>
            <a:r>
              <a:rPr lang="en-US" sz="3000" dirty="0"/>
              <a:t> i </a:t>
            </a:r>
            <a:r>
              <a:rPr lang="en-US" sz="3000" dirty="0" err="1"/>
              <a:t>inostranstvu</a:t>
            </a:r>
            <a:r>
              <a:rPr lang="en-US" sz="3000" dirty="0"/>
              <a:t>.</a:t>
            </a:r>
          </a:p>
          <a:p>
            <a:pPr lvl="0"/>
            <a:r>
              <a:rPr lang="en-US" sz="3000" dirty="0" err="1"/>
              <a:t>Da</a:t>
            </a:r>
            <a:r>
              <a:rPr lang="en-US" sz="3000" dirty="0"/>
              <a:t> </a:t>
            </a:r>
            <a:r>
              <a:rPr lang="en-US" sz="3000" dirty="0" err="1"/>
              <a:t>potpomaže</a:t>
            </a:r>
            <a:r>
              <a:rPr lang="en-US" sz="3000" dirty="0"/>
              <a:t> </a:t>
            </a:r>
            <a:r>
              <a:rPr lang="en-US" sz="3000" dirty="0" err="1"/>
              <a:t>inoviranju</a:t>
            </a:r>
            <a:r>
              <a:rPr lang="en-US" sz="3000" dirty="0"/>
              <a:t> i </a:t>
            </a:r>
            <a:r>
              <a:rPr lang="en-US" sz="3000" dirty="0" err="1"/>
              <a:t>usklađivanju</a:t>
            </a:r>
            <a:r>
              <a:rPr lang="en-US" sz="3000" dirty="0"/>
              <a:t> </a:t>
            </a:r>
            <a:r>
              <a:rPr lang="en-US" sz="3000" dirty="0" err="1"/>
              <a:t>domaćih</a:t>
            </a:r>
            <a:r>
              <a:rPr lang="en-US" sz="3000" dirty="0"/>
              <a:t> </a:t>
            </a:r>
            <a:r>
              <a:rPr lang="en-US" sz="3000" dirty="0" err="1"/>
              <a:t>kao</a:t>
            </a:r>
            <a:r>
              <a:rPr lang="en-US" sz="3000" dirty="0"/>
              <a:t> i </a:t>
            </a:r>
            <a:r>
              <a:rPr lang="en-US" sz="3000" dirty="0" err="1"/>
              <a:t>uvođenju</a:t>
            </a:r>
            <a:r>
              <a:rPr lang="en-US" sz="3000" dirty="0"/>
              <a:t> i </a:t>
            </a:r>
            <a:r>
              <a:rPr lang="en-US" sz="3000" dirty="0" err="1"/>
              <a:t>primeni</a:t>
            </a:r>
            <a:r>
              <a:rPr lang="en-US" sz="3000" dirty="0"/>
              <a:t> </a:t>
            </a:r>
            <a:r>
              <a:rPr lang="en-US" sz="3000" dirty="0" err="1"/>
              <a:t>međunarodnih</a:t>
            </a:r>
            <a:r>
              <a:rPr lang="en-US" sz="3000" dirty="0"/>
              <a:t> </a:t>
            </a:r>
            <a:r>
              <a:rPr lang="en-US" sz="3000" dirty="0" err="1"/>
              <a:t>standarda</a:t>
            </a:r>
            <a:r>
              <a:rPr lang="en-US" sz="3000" dirty="0"/>
              <a:t> u </a:t>
            </a:r>
            <a:r>
              <a:rPr lang="en-US" sz="3000" dirty="0" err="1"/>
              <a:t>sve</a:t>
            </a:r>
            <a:r>
              <a:rPr lang="en-US" sz="3000" dirty="0"/>
              <a:t> </a:t>
            </a:r>
            <a:r>
              <a:rPr lang="en-US" sz="3000" dirty="0" err="1"/>
              <a:t>segmente</a:t>
            </a:r>
            <a:r>
              <a:rPr lang="en-US" sz="3000" dirty="0"/>
              <a:t> </a:t>
            </a:r>
            <a:r>
              <a:rPr lang="en-US" sz="3000" dirty="0" err="1"/>
              <a:t>prerade</a:t>
            </a:r>
            <a:r>
              <a:rPr lang="en-US" sz="3000" dirty="0"/>
              <a:t> drveta.</a:t>
            </a:r>
          </a:p>
          <a:p>
            <a:pPr>
              <a:buNone/>
            </a:pPr>
            <a:endParaRPr lang="en-US" dirty="0"/>
          </a:p>
        </p:txBody>
      </p:sp>
      <p:sp>
        <p:nvSpPr>
          <p:cNvPr id="11" name="Date Placeholder 10"/>
          <p:cNvSpPr>
            <a:spLocks noGrp="1"/>
          </p:cNvSpPr>
          <p:nvPr>
            <p:ph type="dt" sz="half" idx="10"/>
          </p:nvPr>
        </p:nvSpPr>
        <p:spPr/>
        <p:txBody>
          <a:bodyPr/>
          <a:lstStyle/>
          <a:p>
            <a:pPr algn="r"/>
            <a:fld id="{5DDD4F33-294F-4BE8-815F-CC53B6500AE5}" type="datetime1">
              <a:rPr lang="en-US" smtClean="0"/>
              <a:pPr algn="r"/>
              <a:t>3/10/2015</a:t>
            </a:fld>
            <a:endParaRPr lang="en-US"/>
          </a:p>
        </p:txBody>
      </p:sp>
      <p:sp>
        <p:nvSpPr>
          <p:cNvPr id="21" name="Rectangle 10"/>
          <p:cNvSpPr/>
          <p:nvPr/>
        </p:nvSpPr>
        <p:spPr>
          <a:xfrm>
            <a:off x="0" y="0"/>
            <a:ext cx="76200" cy="6858000"/>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extLst/>
          </a:lstStyle>
          <a:p>
            <a:pPr algn="ctr"/>
            <a:endParaRPr lang="en-US"/>
          </a:p>
        </p:txBody>
      </p:sp>
      <p:pic>
        <p:nvPicPr>
          <p:cNvPr id="4098" name="Picture 2" descr="C:\Users\Agencijas\Desktop\cilj.jpg"/>
          <p:cNvPicPr>
            <a:picLocks noChangeAspect="1" noChangeArrowheads="1"/>
          </p:cNvPicPr>
          <p:nvPr/>
        </p:nvPicPr>
        <p:blipFill>
          <a:blip r:embed="rId3"/>
          <a:srcRect/>
          <a:stretch>
            <a:fillRect/>
          </a:stretch>
        </p:blipFill>
        <p:spPr bwMode="auto">
          <a:xfrm>
            <a:off x="5572132" y="1"/>
            <a:ext cx="2928958" cy="157161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r-Latn-RS" dirty="0" smtClean="0"/>
              <a:t>Ciljevi</a:t>
            </a:r>
            <a:endParaRPr lang="en-US" dirty="0"/>
          </a:p>
        </p:txBody>
      </p:sp>
      <p:sp>
        <p:nvSpPr>
          <p:cNvPr id="7" name="Content Placeholder 6"/>
          <p:cNvSpPr>
            <a:spLocks noGrp="1"/>
          </p:cNvSpPr>
          <p:nvPr>
            <p:ph idx="1"/>
          </p:nvPr>
        </p:nvSpPr>
        <p:spPr>
          <a:xfrm>
            <a:off x="457200" y="1285861"/>
            <a:ext cx="8229600" cy="4500594"/>
          </a:xfrm>
        </p:spPr>
        <p:txBody>
          <a:bodyPr>
            <a:normAutofit fontScale="55000" lnSpcReduction="20000"/>
          </a:bodyPr>
          <a:lstStyle/>
          <a:p>
            <a:pPr lvl="0"/>
            <a:r>
              <a:rPr lang="en-US" dirty="0" err="1"/>
              <a:t>Da</a:t>
            </a:r>
            <a:r>
              <a:rPr lang="en-US" dirty="0"/>
              <a:t> </a:t>
            </a:r>
            <a:r>
              <a:rPr lang="en-US" dirty="0" err="1"/>
              <a:t>daje</a:t>
            </a:r>
            <a:r>
              <a:rPr lang="en-US" dirty="0"/>
              <a:t> </a:t>
            </a:r>
            <a:r>
              <a:rPr lang="en-US" dirty="0" err="1"/>
              <a:t>doprinos</a:t>
            </a:r>
            <a:r>
              <a:rPr lang="en-US" dirty="0"/>
              <a:t> </a:t>
            </a:r>
            <a:r>
              <a:rPr lang="en-US" dirty="0" err="1"/>
              <a:t>što</a:t>
            </a:r>
            <a:r>
              <a:rPr lang="en-US" dirty="0"/>
              <a:t> </a:t>
            </a:r>
            <a:r>
              <a:rPr lang="en-US" dirty="0" err="1"/>
              <a:t>bržem</a:t>
            </a:r>
            <a:r>
              <a:rPr lang="en-US" dirty="0"/>
              <a:t> i </a:t>
            </a:r>
            <a:r>
              <a:rPr lang="en-US" dirty="0" err="1"/>
              <a:t>efikasnijem</a:t>
            </a:r>
            <a:r>
              <a:rPr lang="en-US" dirty="0"/>
              <a:t> </a:t>
            </a:r>
            <a:r>
              <a:rPr lang="en-US" dirty="0" err="1"/>
              <a:t>obrazovanju</a:t>
            </a:r>
            <a:r>
              <a:rPr lang="en-US" dirty="0"/>
              <a:t> </a:t>
            </a:r>
            <a:r>
              <a:rPr lang="en-US" dirty="0" err="1"/>
              <a:t>kadrova</a:t>
            </a:r>
            <a:r>
              <a:rPr lang="en-US" dirty="0"/>
              <a:t> za </a:t>
            </a:r>
            <a:r>
              <a:rPr lang="en-US" dirty="0" err="1"/>
              <a:t>potrebe</a:t>
            </a:r>
            <a:r>
              <a:rPr lang="en-US" dirty="0"/>
              <a:t> </a:t>
            </a:r>
            <a:r>
              <a:rPr lang="en-US" dirty="0" err="1"/>
              <a:t>drvne</a:t>
            </a:r>
            <a:r>
              <a:rPr lang="en-US" dirty="0"/>
              <a:t> </a:t>
            </a:r>
            <a:r>
              <a:rPr lang="en-US" dirty="0" err="1"/>
              <a:t>industrije</a:t>
            </a:r>
            <a:r>
              <a:rPr lang="en-US" dirty="0"/>
              <a:t>, </a:t>
            </a:r>
            <a:r>
              <a:rPr lang="en-US" dirty="0" err="1"/>
              <a:t>da</a:t>
            </a:r>
            <a:r>
              <a:rPr lang="en-US" dirty="0"/>
              <a:t> </a:t>
            </a:r>
            <a:r>
              <a:rPr lang="en-US" dirty="0" err="1"/>
              <a:t>dodeljuje</a:t>
            </a:r>
            <a:r>
              <a:rPr lang="en-US" dirty="0"/>
              <a:t> </a:t>
            </a:r>
            <a:r>
              <a:rPr lang="en-US" dirty="0" err="1"/>
              <a:t>prestižne</a:t>
            </a:r>
            <a:r>
              <a:rPr lang="en-US" dirty="0"/>
              <a:t> </a:t>
            </a:r>
            <a:r>
              <a:rPr lang="en-US" dirty="0" err="1"/>
              <a:t>godišnje</a:t>
            </a:r>
            <a:r>
              <a:rPr lang="en-US" dirty="0"/>
              <a:t> </a:t>
            </a:r>
            <a:r>
              <a:rPr lang="en-US" dirty="0" err="1"/>
              <a:t>nagrade</a:t>
            </a:r>
            <a:r>
              <a:rPr lang="en-US" dirty="0"/>
              <a:t> </a:t>
            </a:r>
            <a:r>
              <a:rPr lang="en-US" dirty="0" err="1"/>
              <a:t>najboljim</a:t>
            </a:r>
            <a:r>
              <a:rPr lang="en-US" dirty="0"/>
              <a:t> </a:t>
            </a:r>
            <a:r>
              <a:rPr lang="en-US" dirty="0" err="1"/>
              <a:t>radnicima</a:t>
            </a:r>
            <a:r>
              <a:rPr lang="en-US" dirty="0"/>
              <a:t>, </a:t>
            </a:r>
            <a:r>
              <a:rPr lang="en-US" dirty="0" err="1"/>
              <a:t>srednjoškolcima</a:t>
            </a:r>
            <a:r>
              <a:rPr lang="en-US" dirty="0"/>
              <a:t> i </a:t>
            </a:r>
            <a:r>
              <a:rPr lang="en-US" dirty="0" err="1"/>
              <a:t>studentima</a:t>
            </a:r>
            <a:r>
              <a:rPr lang="en-US" dirty="0"/>
              <a:t> i </a:t>
            </a:r>
            <a:r>
              <a:rPr lang="en-US" dirty="0" err="1"/>
              <a:t>da</a:t>
            </a:r>
            <a:r>
              <a:rPr lang="en-US" dirty="0"/>
              <a:t> </a:t>
            </a:r>
            <a:r>
              <a:rPr lang="en-US" dirty="0" err="1"/>
              <a:t>aktivno</a:t>
            </a:r>
            <a:r>
              <a:rPr lang="en-US" dirty="0"/>
              <a:t> </a:t>
            </a:r>
            <a:r>
              <a:rPr lang="en-US" dirty="0" err="1"/>
              <a:t>podržava</a:t>
            </a:r>
            <a:r>
              <a:rPr lang="en-US" dirty="0"/>
              <a:t> i </a:t>
            </a:r>
            <a:r>
              <a:rPr lang="en-US" dirty="0" err="1"/>
              <a:t>inicira</a:t>
            </a:r>
            <a:r>
              <a:rPr lang="en-US" dirty="0"/>
              <a:t> pre </a:t>
            </a:r>
            <a:r>
              <a:rPr lang="en-US" dirty="0" err="1"/>
              <a:t>svega</a:t>
            </a:r>
            <a:r>
              <a:rPr lang="en-US" dirty="0"/>
              <a:t> </a:t>
            </a:r>
            <a:r>
              <a:rPr lang="en-US" dirty="0" err="1"/>
              <a:t>primenjena</a:t>
            </a:r>
            <a:r>
              <a:rPr lang="en-US" dirty="0"/>
              <a:t> </a:t>
            </a:r>
            <a:r>
              <a:rPr lang="en-US" dirty="0" err="1"/>
              <a:t>naučna</a:t>
            </a:r>
            <a:r>
              <a:rPr lang="en-US" dirty="0"/>
              <a:t> </a:t>
            </a:r>
            <a:r>
              <a:rPr lang="en-US" dirty="0" err="1"/>
              <a:t>istraživanja</a:t>
            </a:r>
            <a:r>
              <a:rPr lang="en-US" dirty="0"/>
              <a:t>.</a:t>
            </a:r>
          </a:p>
          <a:p>
            <a:pPr lvl="0"/>
            <a:r>
              <a:rPr lang="en-US" dirty="0" err="1"/>
              <a:t>Da</a:t>
            </a:r>
            <a:r>
              <a:rPr lang="en-US" dirty="0"/>
              <a:t> </a:t>
            </a:r>
            <a:r>
              <a:rPr lang="en-US" dirty="0" err="1"/>
              <a:t>specijalistima</a:t>
            </a:r>
            <a:r>
              <a:rPr lang="en-US" dirty="0"/>
              <a:t> </a:t>
            </a:r>
            <a:r>
              <a:rPr lang="en-US" dirty="0" err="1"/>
              <a:t>iz</a:t>
            </a:r>
            <a:r>
              <a:rPr lang="en-US" dirty="0"/>
              <a:t> </a:t>
            </a:r>
            <a:r>
              <a:rPr lang="en-US" dirty="0" err="1"/>
              <a:t>svojih</a:t>
            </a:r>
            <a:r>
              <a:rPr lang="en-US" dirty="0"/>
              <a:t> </a:t>
            </a:r>
            <a:r>
              <a:rPr lang="en-US" dirty="0" err="1"/>
              <a:t>redova</a:t>
            </a:r>
            <a:r>
              <a:rPr lang="en-US" dirty="0"/>
              <a:t> </a:t>
            </a:r>
            <a:r>
              <a:rPr lang="en-US" dirty="0" err="1"/>
              <a:t>obezbeđuje</a:t>
            </a:r>
            <a:r>
              <a:rPr lang="en-US" dirty="0"/>
              <a:t> </a:t>
            </a:r>
            <a:r>
              <a:rPr lang="en-US" dirty="0" err="1"/>
              <a:t>participaciju</a:t>
            </a:r>
            <a:r>
              <a:rPr lang="en-US" dirty="0"/>
              <a:t> u </a:t>
            </a:r>
            <a:r>
              <a:rPr lang="en-US" dirty="0" err="1"/>
              <a:t>različitim</a:t>
            </a:r>
            <a:r>
              <a:rPr lang="en-US" dirty="0"/>
              <a:t> </a:t>
            </a:r>
            <a:r>
              <a:rPr lang="en-US" dirty="0" err="1"/>
              <a:t>instruktivnim</a:t>
            </a:r>
            <a:r>
              <a:rPr lang="en-US" dirty="0"/>
              <a:t> i </a:t>
            </a:r>
            <a:r>
              <a:rPr lang="en-US" dirty="0" err="1"/>
              <a:t>komercijalnim</a:t>
            </a:r>
            <a:r>
              <a:rPr lang="en-US" dirty="0"/>
              <a:t> </a:t>
            </a:r>
            <a:r>
              <a:rPr lang="en-US" dirty="0" err="1"/>
              <a:t>događanjima</a:t>
            </a:r>
            <a:r>
              <a:rPr lang="en-US" dirty="0"/>
              <a:t> u </a:t>
            </a:r>
            <a:r>
              <a:rPr lang="en-US" dirty="0" err="1"/>
              <a:t>inostranstvu</a:t>
            </a:r>
            <a:r>
              <a:rPr lang="en-US" dirty="0"/>
              <a:t> </a:t>
            </a:r>
            <a:r>
              <a:rPr lang="en-US" dirty="0" err="1"/>
              <a:t>koji</a:t>
            </a:r>
            <a:r>
              <a:rPr lang="en-US" dirty="0"/>
              <a:t> pre </a:t>
            </a:r>
            <a:r>
              <a:rPr lang="en-US" dirty="0" err="1"/>
              <a:t>svega</a:t>
            </a:r>
            <a:r>
              <a:rPr lang="en-US" dirty="0"/>
              <a:t> </a:t>
            </a:r>
            <a:r>
              <a:rPr lang="en-US" dirty="0" err="1"/>
              <a:t>mogu</a:t>
            </a:r>
            <a:r>
              <a:rPr lang="en-US" dirty="0"/>
              <a:t> </a:t>
            </a:r>
            <a:r>
              <a:rPr lang="en-US" dirty="0" err="1"/>
              <a:t>poslužiti</a:t>
            </a:r>
            <a:r>
              <a:rPr lang="en-US" dirty="0"/>
              <a:t> </a:t>
            </a:r>
            <a:r>
              <a:rPr lang="en-US" dirty="0" err="1"/>
              <a:t>bržem</a:t>
            </a:r>
            <a:r>
              <a:rPr lang="en-US" dirty="0"/>
              <a:t> i </a:t>
            </a:r>
            <a:r>
              <a:rPr lang="en-US" dirty="0" err="1"/>
              <a:t>efikasnijem</a:t>
            </a:r>
            <a:r>
              <a:rPr lang="en-US" dirty="0"/>
              <a:t> </a:t>
            </a:r>
            <a:r>
              <a:rPr lang="en-US" dirty="0" err="1"/>
              <a:t>transferu</a:t>
            </a:r>
            <a:r>
              <a:rPr lang="en-US" dirty="0"/>
              <a:t> </a:t>
            </a:r>
            <a:r>
              <a:rPr lang="en-US" dirty="0" err="1"/>
              <a:t>znanja</a:t>
            </a:r>
            <a:r>
              <a:rPr lang="en-US" dirty="0"/>
              <a:t> i </a:t>
            </a:r>
            <a:r>
              <a:rPr lang="en-US" dirty="0" err="1"/>
              <a:t>tehnologija</a:t>
            </a:r>
            <a:r>
              <a:rPr lang="en-US" dirty="0"/>
              <a:t> </a:t>
            </a:r>
            <a:r>
              <a:rPr lang="en-US" dirty="0" err="1"/>
              <a:t>iz</a:t>
            </a:r>
            <a:r>
              <a:rPr lang="en-US" dirty="0"/>
              <a:t> </a:t>
            </a:r>
            <a:r>
              <a:rPr lang="en-US" dirty="0" err="1"/>
              <a:t>razvijenijih</a:t>
            </a:r>
            <a:r>
              <a:rPr lang="en-US" dirty="0"/>
              <a:t> </a:t>
            </a:r>
            <a:r>
              <a:rPr lang="en-US" dirty="0" err="1"/>
              <a:t>zemalja</a:t>
            </a:r>
            <a:r>
              <a:rPr lang="en-US" dirty="0"/>
              <a:t> u </a:t>
            </a:r>
            <a:r>
              <a:rPr lang="en-US" dirty="0" err="1"/>
              <a:t>našu</a:t>
            </a:r>
            <a:r>
              <a:rPr lang="en-US" dirty="0"/>
              <a:t>.</a:t>
            </a:r>
          </a:p>
          <a:p>
            <a:pPr lvl="0"/>
            <a:r>
              <a:rPr lang="en-US" dirty="0" err="1"/>
              <a:t>Da</a:t>
            </a:r>
            <a:r>
              <a:rPr lang="en-US" dirty="0"/>
              <a:t> se, </a:t>
            </a:r>
            <a:r>
              <a:rPr lang="en-US" dirty="0" err="1"/>
              <a:t>zajedno</a:t>
            </a:r>
            <a:r>
              <a:rPr lang="en-US" dirty="0"/>
              <a:t> </a:t>
            </a:r>
            <a:r>
              <a:rPr lang="en-US" dirty="0" err="1"/>
              <a:t>sa</a:t>
            </a:r>
            <a:r>
              <a:rPr lang="en-US" dirty="0"/>
              <a:t> </a:t>
            </a:r>
            <a:r>
              <a:rPr lang="en-US" dirty="0" err="1"/>
              <a:t>drugim</a:t>
            </a:r>
            <a:r>
              <a:rPr lang="en-US" dirty="0"/>
              <a:t> </a:t>
            </a:r>
            <a:r>
              <a:rPr lang="en-US" dirty="0" err="1"/>
              <a:t>ovlašćenim</a:t>
            </a:r>
            <a:r>
              <a:rPr lang="en-US" dirty="0"/>
              <a:t> </a:t>
            </a:r>
            <a:r>
              <a:rPr lang="en-US" dirty="0" err="1"/>
              <a:t>telima</a:t>
            </a:r>
            <a:r>
              <a:rPr lang="en-US" dirty="0"/>
              <a:t>, </a:t>
            </a:r>
            <a:r>
              <a:rPr lang="en-US" dirty="0" err="1"/>
              <a:t>aktivno</a:t>
            </a:r>
            <a:r>
              <a:rPr lang="en-US" dirty="0"/>
              <a:t> </a:t>
            </a:r>
            <a:r>
              <a:rPr lang="en-US" dirty="0" err="1"/>
              <a:t>uključuje</a:t>
            </a:r>
            <a:r>
              <a:rPr lang="en-US" dirty="0"/>
              <a:t> u </a:t>
            </a:r>
            <a:r>
              <a:rPr lang="en-US" dirty="0" err="1"/>
              <a:t>procese</a:t>
            </a:r>
            <a:r>
              <a:rPr lang="en-US" dirty="0"/>
              <a:t> </a:t>
            </a:r>
            <a:r>
              <a:rPr lang="en-US" dirty="0" err="1"/>
              <a:t>licenciranja</a:t>
            </a:r>
            <a:r>
              <a:rPr lang="en-US" dirty="0"/>
              <a:t> </a:t>
            </a:r>
            <a:r>
              <a:rPr lang="en-US" dirty="0" err="1"/>
              <a:t>stručnjaka</a:t>
            </a:r>
            <a:r>
              <a:rPr lang="en-US" dirty="0"/>
              <a:t>, </a:t>
            </a:r>
            <a:r>
              <a:rPr lang="en-US" dirty="0" err="1"/>
              <a:t>obrazovnih</a:t>
            </a:r>
            <a:r>
              <a:rPr lang="en-US" dirty="0"/>
              <a:t> i </a:t>
            </a:r>
            <a:r>
              <a:rPr lang="en-US" dirty="0" err="1"/>
              <a:t>drugih</a:t>
            </a:r>
            <a:r>
              <a:rPr lang="en-US" dirty="0"/>
              <a:t> </a:t>
            </a:r>
            <a:r>
              <a:rPr lang="en-US" dirty="0" err="1"/>
              <a:t>institucija</a:t>
            </a:r>
            <a:r>
              <a:rPr lang="en-US" dirty="0"/>
              <a:t>, </a:t>
            </a:r>
            <a:r>
              <a:rPr lang="en-US" dirty="0" err="1"/>
              <a:t>preduzeća</a:t>
            </a:r>
            <a:r>
              <a:rPr lang="en-US" dirty="0"/>
              <a:t> i sl.</a:t>
            </a:r>
          </a:p>
          <a:p>
            <a:pPr lvl="0"/>
            <a:r>
              <a:rPr lang="en-US" dirty="0" err="1"/>
              <a:t>Da</a:t>
            </a:r>
            <a:r>
              <a:rPr lang="en-US" dirty="0"/>
              <a:t> se </a:t>
            </a:r>
            <a:r>
              <a:rPr lang="en-US" dirty="0" err="1"/>
              <a:t>zalaže</a:t>
            </a:r>
            <a:r>
              <a:rPr lang="en-US" dirty="0"/>
              <a:t> i </a:t>
            </a:r>
            <a:r>
              <a:rPr lang="en-US" dirty="0" err="1"/>
              <a:t>aktivno</a:t>
            </a:r>
            <a:r>
              <a:rPr lang="en-US" dirty="0"/>
              <a:t> </a:t>
            </a:r>
            <a:r>
              <a:rPr lang="en-US" dirty="0" err="1"/>
              <a:t>učestvuje</a:t>
            </a:r>
            <a:r>
              <a:rPr lang="en-US" dirty="0"/>
              <a:t> u </a:t>
            </a:r>
            <a:r>
              <a:rPr lang="en-US" dirty="0" err="1"/>
              <a:t>kreiranju</a:t>
            </a:r>
            <a:r>
              <a:rPr lang="en-US" dirty="0"/>
              <a:t> i </a:t>
            </a:r>
            <a:r>
              <a:rPr lang="en-US" dirty="0" err="1"/>
              <a:t>vrlo</a:t>
            </a:r>
            <a:r>
              <a:rPr lang="en-US" dirty="0"/>
              <a:t> </a:t>
            </a:r>
            <a:r>
              <a:rPr lang="en-US" dirty="0" err="1"/>
              <a:t>brzom</a:t>
            </a:r>
            <a:r>
              <a:rPr lang="en-US" dirty="0"/>
              <a:t> </a:t>
            </a:r>
            <a:r>
              <a:rPr lang="en-US" dirty="0" err="1"/>
              <a:t>uvođenju</a:t>
            </a:r>
            <a:r>
              <a:rPr lang="en-US" dirty="0"/>
              <a:t> </a:t>
            </a:r>
            <a:r>
              <a:rPr lang="en-US" dirty="0" err="1"/>
              <a:t>prepoznatljivih</a:t>
            </a:r>
            <a:r>
              <a:rPr lang="en-US" dirty="0"/>
              <a:t> </a:t>
            </a:r>
            <a:r>
              <a:rPr lang="en-US" dirty="0" err="1"/>
              <a:t>trgovačkih</a:t>
            </a:r>
            <a:r>
              <a:rPr lang="en-US" dirty="0"/>
              <a:t> </a:t>
            </a:r>
            <a:r>
              <a:rPr lang="en-US" dirty="0" err="1"/>
              <a:t>marki</a:t>
            </a:r>
            <a:r>
              <a:rPr lang="en-US" dirty="0"/>
              <a:t> za </a:t>
            </a:r>
            <a:r>
              <a:rPr lang="en-US" dirty="0" err="1"/>
              <a:t>pojedine</a:t>
            </a:r>
            <a:r>
              <a:rPr lang="en-US" dirty="0"/>
              <a:t> </a:t>
            </a:r>
            <a:r>
              <a:rPr lang="en-US" dirty="0" err="1"/>
              <a:t>proizvode</a:t>
            </a:r>
            <a:r>
              <a:rPr lang="en-US" dirty="0"/>
              <a:t> od drveta </a:t>
            </a:r>
            <a:r>
              <a:rPr lang="en-US" dirty="0" err="1"/>
              <a:t>koji</a:t>
            </a:r>
            <a:r>
              <a:rPr lang="en-US" dirty="0"/>
              <a:t> </a:t>
            </a:r>
            <a:r>
              <a:rPr lang="en-US" dirty="0" err="1"/>
              <a:t>dolaze</a:t>
            </a:r>
            <a:r>
              <a:rPr lang="en-US" dirty="0"/>
              <a:t> </a:t>
            </a:r>
            <a:r>
              <a:rPr lang="en-US" dirty="0" err="1"/>
              <a:t>iz</a:t>
            </a:r>
            <a:r>
              <a:rPr lang="en-US" dirty="0"/>
              <a:t> </a:t>
            </a:r>
            <a:r>
              <a:rPr lang="en-US" dirty="0" err="1"/>
              <a:t>Srbije</a:t>
            </a:r>
            <a:r>
              <a:rPr lang="en-US" dirty="0"/>
              <a:t>.</a:t>
            </a:r>
          </a:p>
          <a:p>
            <a:pPr lvl="0"/>
            <a:r>
              <a:rPr lang="de-DE" dirty="0"/>
              <a:t>Da se bori protiv nelojalne konkurencije i raznih vrsta monopola.</a:t>
            </a:r>
            <a:endParaRPr lang="en-US" dirty="0"/>
          </a:p>
          <a:p>
            <a:pPr lvl="0"/>
            <a:r>
              <a:rPr lang="de-DE" dirty="0"/>
              <a:t>Da organizuje godišnje Skupštine na kojima će se prezentovati godišnji izveštaji, njihova analiza i smernice za buduće aktivnosti, zatim birati nova rukovodstva, dodeljivati nagrade i sl.</a:t>
            </a:r>
            <a:endParaRPr lang="en-US" dirty="0"/>
          </a:p>
          <a:p>
            <a:pPr>
              <a:buNone/>
            </a:pPr>
            <a:endParaRPr lang="en-US" dirty="0"/>
          </a:p>
        </p:txBody>
      </p:sp>
      <p:sp>
        <p:nvSpPr>
          <p:cNvPr id="5" name="Date Placeholder 4"/>
          <p:cNvSpPr>
            <a:spLocks noGrp="1"/>
          </p:cNvSpPr>
          <p:nvPr>
            <p:ph type="dt" sz="half" idx="10"/>
          </p:nvPr>
        </p:nvSpPr>
        <p:spPr/>
        <p:txBody>
          <a:bodyPr/>
          <a:lstStyle/>
          <a:p>
            <a:pPr algn="r"/>
            <a:fld id="{C27CA1A6-9F43-4DA0-A8B4-0F2ECD914EC3}" type="datetime1">
              <a:rPr lang="en-US" smtClean="0"/>
              <a:pPr algn="r"/>
              <a:t>3/10/2015</a:t>
            </a:fld>
            <a:endParaRPr lang="en-US" sz="1000" dirty="0">
              <a:solidFill>
                <a:schemeClr val="tx1">
                  <a:tint val="65000"/>
                </a:schemeClr>
              </a:solidFill>
            </a:endParaRPr>
          </a:p>
        </p:txBody>
      </p:sp>
      <p:pic>
        <p:nvPicPr>
          <p:cNvPr id="5122" name="Picture 2" descr="C:\Users\Agencijas\Desktop\cilj.jpg"/>
          <p:cNvPicPr>
            <a:picLocks noChangeAspect="1" noChangeArrowheads="1"/>
          </p:cNvPicPr>
          <p:nvPr/>
        </p:nvPicPr>
        <p:blipFill>
          <a:blip r:embed="rId2"/>
          <a:srcRect/>
          <a:stretch>
            <a:fillRect/>
          </a:stretch>
        </p:blipFill>
        <p:spPr bwMode="auto">
          <a:xfrm>
            <a:off x="5786446" y="-1"/>
            <a:ext cx="2571768" cy="1285861"/>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rmAutofit/>
          </a:bodyPr>
          <a:lstStyle>
            <a:extLst/>
          </a:lstStyle>
          <a:p>
            <a:pPr algn="l"/>
            <a:r>
              <a:rPr lang="sr-Latn-RS" dirty="0" smtClean="0"/>
              <a:t>Strateško opredeljenje</a:t>
            </a:r>
            <a:endParaRPr lang="en-US" dirty="0"/>
          </a:p>
        </p:txBody>
      </p:sp>
      <p:sp>
        <p:nvSpPr>
          <p:cNvPr id="14" name="Date Placeholder 13"/>
          <p:cNvSpPr>
            <a:spLocks noGrp="1"/>
          </p:cNvSpPr>
          <p:nvPr>
            <p:ph type="dt" sz="half" idx="10"/>
          </p:nvPr>
        </p:nvSpPr>
        <p:spPr/>
        <p:txBody>
          <a:bodyPr/>
          <a:lstStyle/>
          <a:p>
            <a:pPr algn="r"/>
            <a:fld id="{62B3C374-E2FE-4449-8FEC-075FC461AC5F}" type="datetime1">
              <a:rPr lang="en-US" smtClean="0"/>
              <a:pPr algn="r"/>
              <a:t>3/10/2015</a:t>
            </a:fld>
            <a:endParaRPr lang="en-US"/>
          </a:p>
        </p:txBody>
      </p:sp>
      <p:sp>
        <p:nvSpPr>
          <p:cNvPr id="15" name="Content Placeholder 14"/>
          <p:cNvSpPr>
            <a:spLocks noGrp="1"/>
          </p:cNvSpPr>
          <p:nvPr>
            <p:ph idx="1"/>
          </p:nvPr>
        </p:nvSpPr>
        <p:spPr>
          <a:xfrm>
            <a:off x="457200" y="1643051"/>
            <a:ext cx="8229600" cy="4143404"/>
          </a:xfrm>
        </p:spPr>
        <p:txBody>
          <a:bodyPr>
            <a:normAutofit fontScale="85000" lnSpcReduction="20000"/>
          </a:bodyPr>
          <a:lstStyle/>
          <a:p>
            <a:pPr>
              <a:buNone/>
            </a:pPr>
            <a:r>
              <a:rPr lang="sr-Latn-RS" dirty="0" smtClean="0"/>
              <a:t>-</a:t>
            </a:r>
            <a:r>
              <a:rPr lang="de-DE" dirty="0" smtClean="0"/>
              <a:t>Intersektorsko</a:t>
            </a:r>
            <a:r>
              <a:rPr lang="de-DE" dirty="0"/>
              <a:t>, medjusektorsko i internacionalno povezivanje u cilju finalizacije konkretnih projekata</a:t>
            </a:r>
            <a:r>
              <a:rPr lang="de-DE" dirty="0" smtClean="0"/>
              <a:t>;</a:t>
            </a:r>
            <a:endParaRPr lang="sr-Latn-RS" dirty="0" smtClean="0"/>
          </a:p>
          <a:p>
            <a:pPr>
              <a:buNone/>
            </a:pPr>
            <a:r>
              <a:rPr lang="sr-Latn-RS" dirty="0" smtClean="0"/>
              <a:t>-</a:t>
            </a:r>
            <a:r>
              <a:rPr lang="de-DE" dirty="0" smtClean="0"/>
              <a:t>prikupljanje </a:t>
            </a:r>
            <a:r>
              <a:rPr lang="de-DE" dirty="0"/>
              <a:t>i distribucija znanja i informacija od značaja za rad i razvoj drvnog sektora; </a:t>
            </a:r>
            <a:endParaRPr lang="sr-Latn-RS" dirty="0" smtClean="0"/>
          </a:p>
          <a:p>
            <a:pPr>
              <a:buNone/>
            </a:pPr>
            <a:r>
              <a:rPr lang="sr-Latn-RS" dirty="0" smtClean="0"/>
              <a:t>-</a:t>
            </a:r>
            <a:r>
              <a:rPr lang="de-DE" dirty="0" smtClean="0"/>
              <a:t>učešće </a:t>
            </a:r>
            <a:r>
              <a:rPr lang="de-DE" dirty="0"/>
              <a:t>u instruktivnim i komercijalnim dogadjajima u zemlji i inostranstvu u cilju bržeg i efikasnijeg transfera novih znanja i tehnologija medju svojim članicama</a:t>
            </a:r>
            <a:r>
              <a:rPr lang="de-DE" dirty="0" smtClean="0"/>
              <a:t>;</a:t>
            </a:r>
            <a:endParaRPr lang="sr-Latn-RS" dirty="0" smtClean="0"/>
          </a:p>
          <a:p>
            <a:pPr>
              <a:buNone/>
            </a:pPr>
            <a:r>
              <a:rPr lang="de-DE" dirty="0" smtClean="0"/>
              <a:t> </a:t>
            </a:r>
            <a:r>
              <a:rPr lang="sr-Latn-RS" dirty="0" smtClean="0"/>
              <a:t>-</a:t>
            </a:r>
            <a:r>
              <a:rPr lang="de-DE" dirty="0" smtClean="0"/>
              <a:t>učešće  </a:t>
            </a:r>
            <a:r>
              <a:rPr lang="de-DE" dirty="0"/>
              <a:t>u kreiranju smernica državne politike vezanih za razvoj drvnog sektora; </a:t>
            </a:r>
            <a:endParaRPr lang="sr-Latn-RS" dirty="0" smtClean="0"/>
          </a:p>
          <a:p>
            <a:pPr>
              <a:buNone/>
            </a:pPr>
            <a:r>
              <a:rPr lang="sr-Latn-RS" dirty="0" smtClean="0"/>
              <a:t>-</a:t>
            </a:r>
            <a:r>
              <a:rPr lang="de-DE" dirty="0" smtClean="0"/>
              <a:t>uključenje </a:t>
            </a:r>
            <a:r>
              <a:rPr lang="de-DE" dirty="0"/>
              <a:t>u medjunarodne institucije vezane za razvoj i primenu novih tehnologija u drvnoj industriji.</a:t>
            </a:r>
            <a:endParaRPr lang="en-US" dirty="0"/>
          </a:p>
          <a:p>
            <a:pPr>
              <a:buNone/>
            </a:pPr>
            <a:endParaRPr lang="en-US" dirty="0"/>
          </a:p>
        </p:txBody>
      </p:sp>
      <p:pic>
        <p:nvPicPr>
          <p:cNvPr id="7170" name="Picture 2" descr="C:\Users\Agencijas\Desktop\strategy.jpg"/>
          <p:cNvPicPr>
            <a:picLocks noChangeAspect="1" noChangeArrowheads="1"/>
          </p:cNvPicPr>
          <p:nvPr/>
        </p:nvPicPr>
        <p:blipFill>
          <a:blip r:embed="rId3"/>
          <a:srcRect/>
          <a:stretch>
            <a:fillRect/>
          </a:stretch>
        </p:blipFill>
        <p:spPr bwMode="auto">
          <a:xfrm>
            <a:off x="5715008" y="1"/>
            <a:ext cx="3190879" cy="1500174"/>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0</TotalTime>
  <Words>2039</Words>
  <Application>Microsoft Office PowerPoint</Application>
  <PresentationFormat>On-screen Show (4:3)</PresentationFormat>
  <Paragraphs>242</Paragraphs>
  <Slides>34</Slides>
  <Notes>14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Agencija za drvo</vt:lpstr>
      <vt:lpstr>OSNIVANJE</vt:lpstr>
      <vt:lpstr>Slide 3</vt:lpstr>
      <vt:lpstr>Institucije:</vt:lpstr>
      <vt:lpstr>Izvori finansiranja</vt:lpstr>
      <vt:lpstr>Misija</vt:lpstr>
      <vt:lpstr>Ciljevi</vt:lpstr>
      <vt:lpstr>Ciljevi</vt:lpstr>
      <vt:lpstr>Strateško opredeljenje</vt:lpstr>
      <vt:lpstr>Reference</vt:lpstr>
      <vt:lpstr>Reference</vt:lpstr>
      <vt:lpstr>Sporazumi o saradnji</vt:lpstr>
      <vt:lpstr>Zaineresovani smo za saradnju</vt:lpstr>
      <vt:lpstr>Kontakt</vt:lpstr>
      <vt:lpstr>Slide 15</vt:lpstr>
      <vt:lpstr>Slide 16</vt:lpstr>
      <vt:lpstr>Agency for wood</vt:lpstr>
      <vt:lpstr>Establishing</vt:lpstr>
      <vt:lpstr>Slide 19</vt:lpstr>
      <vt:lpstr>Institutions:</vt:lpstr>
      <vt:lpstr>Financing Sources</vt:lpstr>
      <vt:lpstr>Mission</vt:lpstr>
      <vt:lpstr>Goals</vt:lpstr>
      <vt:lpstr>Goals</vt:lpstr>
      <vt:lpstr>Main Strategy</vt:lpstr>
      <vt:lpstr>References</vt:lpstr>
      <vt:lpstr>References</vt:lpstr>
      <vt:lpstr>Signed cooperation agreements </vt:lpstr>
      <vt:lpstr> Project activities in which we are interested to participate :</vt:lpstr>
      <vt:lpstr>Contact</vt:lpstr>
      <vt:lpstr>Slide 31</vt:lpstr>
      <vt:lpstr>Slide 32</vt:lpstr>
      <vt:lpstr>Slide 33</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2015-03-05T17:52:57Z</dcterms:created>
  <dcterms:modified xsi:type="dcterms:W3CDTF">2015-03-10T22:39:47Z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